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2" r:id="rId3"/>
    <p:sldId id="334" r:id="rId4"/>
    <p:sldId id="335" r:id="rId5"/>
    <p:sldId id="336" r:id="rId6"/>
    <p:sldId id="257" r:id="rId7"/>
    <p:sldId id="341" r:id="rId8"/>
    <p:sldId id="337" r:id="rId9"/>
    <p:sldId id="342" r:id="rId10"/>
    <p:sldId id="338" r:id="rId11"/>
    <p:sldId id="339" r:id="rId12"/>
    <p:sldId id="340" r:id="rId13"/>
    <p:sldId id="34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 N Jha" initials="PNJ" lastIdx="1" clrIdx="0">
    <p:extLst>
      <p:ext uri="{19B8F6BF-5375-455C-9EA6-DF929625EA0E}">
        <p15:presenceInfo xmlns:p15="http://schemas.microsoft.com/office/powerpoint/2012/main" userId="439423039581db2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E2E2"/>
    <a:srgbClr val="DADADB"/>
    <a:srgbClr val="DEDEE0"/>
    <a:srgbClr val="D0D2D1"/>
    <a:srgbClr val="D9D9D9"/>
    <a:srgbClr val="E4E4E4"/>
    <a:srgbClr val="D5D5D5"/>
    <a:srgbClr val="DFDFE1"/>
    <a:srgbClr val="DDDDDF"/>
    <a:srgbClr val="DFD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05T17:01:57.370" idx="1">
    <p:pos x="7680" y="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F09F3-C050-4056-B42E-51B81F9F0E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E09426-9B86-41C8-BE3D-E36CB26DD7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BBC30-2408-490E-8AC6-CA645140F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9807-E15D-4BF7-A44C-AECE2FC3E291}" type="datetimeFigureOut">
              <a:rPr lang="en-IN" smtClean="0"/>
              <a:t>06-09-2020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25EB0-26E3-4AE1-8092-BA550D329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05CB2-7713-46CB-8204-2AB46132C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DC208-B1E4-4C28-8AF2-23B1D2F042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6459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C8EB-88BD-43FB-A8BA-35EBA8EBC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115767-5E83-4DAF-BC22-485F5F5291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B15E52-9B4C-4A9D-9135-0E38B3C41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9807-E15D-4BF7-A44C-AECE2FC3E291}" type="datetimeFigureOut">
              <a:rPr lang="en-IN" smtClean="0"/>
              <a:t>06-09-2020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D1310-9842-4D47-954D-5358AFA6B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55CFD-563F-4734-A6FF-7460AB8B5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DC208-B1E4-4C28-8AF2-23B1D2F042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3373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6D5E35-4554-4D9E-90F9-D489F9B12D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3DE6A4-46EF-4439-BE37-808211D066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A9B3A-3DAF-4BF0-B0F7-2DA48D050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9807-E15D-4BF7-A44C-AECE2FC3E291}" type="datetimeFigureOut">
              <a:rPr lang="en-IN" smtClean="0"/>
              <a:t>06-09-2020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45D91-53E7-4082-942A-9ABAFEC73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71CAE-5066-41A5-BC85-82ECAED3A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DC208-B1E4-4C28-8AF2-23B1D2F042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2192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095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F6448-EE94-4F23-B770-93506E238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ACAF5-2473-42F1-8B5A-242C5B1E0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9B41F-387B-4655-8506-90F87BA69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9807-E15D-4BF7-A44C-AECE2FC3E291}" type="datetimeFigureOut">
              <a:rPr lang="en-IN" smtClean="0"/>
              <a:t>06-09-2020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1FC33-E55F-4BC8-A66A-98E6B4EAE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24ED0-A5B0-4BAC-91D9-A373F984A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DC208-B1E4-4C28-8AF2-23B1D2F042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6257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D05B1-6A49-4A00-9F7B-B8A708C15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F0E61-F854-4BA8-835E-C42EDB8F3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2D4F0-A01C-485A-9224-B8B8CAD38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9807-E15D-4BF7-A44C-AECE2FC3E291}" type="datetimeFigureOut">
              <a:rPr lang="en-IN" smtClean="0"/>
              <a:t>06-09-2020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B2A98-00A4-43B1-9FFA-349E0CE99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E6EA6-AD1F-4F52-A03A-52B7F1679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DC208-B1E4-4C28-8AF2-23B1D2F042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5075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C6A21-1158-4A20-8DE0-E437C9829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C528C-13E5-41DB-890A-D0DB842B92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124158-2B90-434E-B858-33AE8F8325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2F3EA-0F74-4F2F-A09B-7F0E6C9BD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9807-E15D-4BF7-A44C-AECE2FC3E291}" type="datetimeFigureOut">
              <a:rPr lang="en-IN" smtClean="0"/>
              <a:t>06-09-2020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93622-6FD0-49A4-B183-5EFE3B750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1FD3B7-8ACC-4EFF-97A8-B1DB0C262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DC208-B1E4-4C28-8AF2-23B1D2F042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8178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EC930-DD88-42DB-B219-3986B4C2B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D204A-F30D-4F7F-AD2B-FE610C4F3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1755AF-FBC9-4B6C-A289-9AE1D42A3D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4CD80E-7C4F-4783-80A0-7C163661D5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9616DF-D693-4176-9A0E-543746FEAA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7839FC-F894-44DD-A27B-A01955DD2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9807-E15D-4BF7-A44C-AECE2FC3E291}" type="datetimeFigureOut">
              <a:rPr lang="en-IN" smtClean="0"/>
              <a:t>06-09-2020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E01FB1-F27F-4320-B71F-EDF0CDCD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CD6775-AB80-40D0-85EB-D9D7D9FF5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DC208-B1E4-4C28-8AF2-23B1D2F042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5789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A710D-4923-4E78-9283-9CE31D9E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65A355-5783-42D8-876D-6A87B465E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9807-E15D-4BF7-A44C-AECE2FC3E291}" type="datetimeFigureOut">
              <a:rPr lang="en-IN" smtClean="0"/>
              <a:t>06-09-2020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00E6B9-8BC0-4FF8-A25D-310556A5B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897BA6-82AC-4431-AF59-7E0CF1D84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DC208-B1E4-4C28-8AF2-23B1D2F042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9502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3BAB4-E9FA-42B3-9BC6-7F08A9478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9807-E15D-4BF7-A44C-AECE2FC3E291}" type="datetimeFigureOut">
              <a:rPr lang="en-IN" smtClean="0"/>
              <a:t>06-09-2020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155820-6DB0-44E9-8F7F-20FBEDCAC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DBE7E-3421-4989-83BC-A8D89E5D1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DC208-B1E4-4C28-8AF2-23B1D2F042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2993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5F8E4-4012-4535-881E-B925402F9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D9DAD-38B0-4D3F-AD9A-42227EC1E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4E98D9-6A65-483A-83B4-1EEFAEF03C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EF4A7-2CBA-4124-B004-8DED0E9D5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9807-E15D-4BF7-A44C-AECE2FC3E291}" type="datetimeFigureOut">
              <a:rPr lang="en-IN" smtClean="0"/>
              <a:t>06-09-2020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B8E208-AA78-408F-B55C-05B545E76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781FE2-A80D-4815-88F0-D7069C1CE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DC208-B1E4-4C28-8AF2-23B1D2F042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9899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7C0E3-8D13-41DD-B768-110B86F93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E40C8B-6916-48E9-9C91-F3A76ABF8A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2DD62-1934-4910-8B55-0C192A1799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010AAF-4260-4BF1-ADD1-03EB37583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9807-E15D-4BF7-A44C-AECE2FC3E291}" type="datetimeFigureOut">
              <a:rPr lang="en-IN" smtClean="0"/>
              <a:t>06-09-2020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0D200F-0C44-446D-93AB-76A485447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1B205D-06FE-4886-8F1F-76F7181CD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DC208-B1E4-4C28-8AF2-23B1D2F042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6252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F378F5-29ED-4054-B9CC-DF5926E04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3BD58-1FAA-496D-AA21-1058B4EC8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77F41-CC1E-4A09-BF26-34A1CDD83F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69807-E15D-4BF7-A44C-AECE2FC3E291}" type="datetimeFigureOut">
              <a:rPr lang="en-IN" smtClean="0"/>
              <a:t>06-09-2020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06A36-0867-4D3D-B0E2-87314CDFB3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48D0D-95E0-4BB3-A040-B68F721DED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DC208-B1E4-4C28-8AF2-23B1D2F042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56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comments" Target="../comments/commen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6000">
              <a:srgbClr val="E2E2E2"/>
            </a:gs>
            <a:gs pos="54000">
              <a:srgbClr val="E2E2E2"/>
            </a:gs>
            <a:gs pos="76000">
              <a:srgbClr val="D9D9D9"/>
            </a:gs>
            <a:gs pos="100000">
              <a:srgbClr val="D0D2D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57CCAD-2AC9-47CF-ADA2-043152BD22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8" r="11358"/>
          <a:stretch/>
        </p:blipFill>
        <p:spPr>
          <a:xfrm>
            <a:off x="3752850" y="2829772"/>
            <a:ext cx="4972050" cy="4028228"/>
          </a:xfrm>
          <a:prstGeom prst="rect">
            <a:avLst/>
          </a:prstGeom>
        </p:spPr>
      </p:pic>
      <p:sp>
        <p:nvSpPr>
          <p:cNvPr id="10" name="Text Box 1">
            <a:extLst>
              <a:ext uri="{FF2B5EF4-FFF2-40B4-BE49-F238E27FC236}">
                <a16:creationId xmlns:a16="http://schemas.microsoft.com/office/drawing/2014/main" id="{74F7E311-73B6-4870-8688-595357905166}"/>
              </a:ext>
            </a:extLst>
          </p:cNvPr>
          <p:cNvSpPr txBox="1"/>
          <p:nvPr/>
        </p:nvSpPr>
        <p:spPr>
          <a:xfrm>
            <a:off x="4436586" y="829395"/>
            <a:ext cx="3318828" cy="1229360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7200" dirty="0">
                <a:ln>
                  <a:noFill/>
                </a:ln>
                <a:solidFill>
                  <a:srgbClr val="203864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Dubai Light" panose="020B0303030403030204" pitchFamily="34" charset="-78"/>
                <a:ea typeface="Calibri" panose="020F0502020204030204" pitchFamily="34" charset="0"/>
                <a:cs typeface="Times New Roman" panose="02020603050405020304" pitchFamily="18" charset="0"/>
              </a:rPr>
              <a:t>SAFE</a:t>
            </a:r>
            <a:r>
              <a:rPr lang="en-IN" sz="720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endParaRPr lang="en-IN" sz="7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5DCED2-04D1-40F7-9097-9A90E6093517}"/>
              </a:ext>
            </a:extLst>
          </p:cNvPr>
          <p:cNvSpPr/>
          <p:nvPr/>
        </p:nvSpPr>
        <p:spPr>
          <a:xfrm>
            <a:off x="4436586" y="1827922"/>
            <a:ext cx="352692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" panose="020B0502040204020203" pitchFamily="34" charset="0"/>
              </a:rPr>
              <a:t>Your Safety Our Priority</a:t>
            </a:r>
          </a:p>
        </p:txBody>
      </p:sp>
    </p:spTree>
    <p:extLst>
      <p:ext uri="{BB962C8B-B14F-4D97-AF65-F5344CB8AC3E}">
        <p14:creationId xmlns:p14="http://schemas.microsoft.com/office/powerpoint/2010/main" val="3629825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88DE01-30FB-42A3-B366-0F35584D1560}"/>
              </a:ext>
            </a:extLst>
          </p:cNvPr>
          <p:cNvSpPr/>
          <p:nvPr/>
        </p:nvSpPr>
        <p:spPr>
          <a:xfrm>
            <a:off x="2725031" y="195308"/>
            <a:ext cx="730930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u="sng" cap="none" spc="0" dirty="0">
                <a:ln/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Milestones And Future plans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915E5E-F46C-4147-868A-A8A025534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36" t="24984" r="12112" b="15340"/>
          <a:stretch/>
        </p:blipFill>
        <p:spPr>
          <a:xfrm>
            <a:off x="8264698" y="3429000"/>
            <a:ext cx="3054331" cy="17600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83F985-3D1F-4867-B8E7-6D081169D79E}"/>
              </a:ext>
            </a:extLst>
          </p:cNvPr>
          <p:cNvSpPr/>
          <p:nvPr/>
        </p:nvSpPr>
        <p:spPr>
          <a:xfrm>
            <a:off x="1162975" y="1566974"/>
            <a:ext cx="10315852" cy="843379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C0CA67-1ECB-423B-9C16-523BC81C195D}"/>
              </a:ext>
            </a:extLst>
          </p:cNvPr>
          <p:cNvSpPr/>
          <p:nvPr/>
        </p:nvSpPr>
        <p:spPr>
          <a:xfrm>
            <a:off x="1162975" y="1566974"/>
            <a:ext cx="7013359" cy="8433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E2884C-E850-40F1-B2CA-488B1344DFF9}"/>
              </a:ext>
            </a:extLst>
          </p:cNvPr>
          <p:cNvSpPr txBox="1"/>
          <p:nvPr/>
        </p:nvSpPr>
        <p:spPr>
          <a:xfrm>
            <a:off x="3351865" y="1812391"/>
            <a:ext cx="145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ko-KR" b="1" dirty="0">
                <a:solidFill>
                  <a:schemeClr val="bg1"/>
                </a:solidFill>
                <a:cs typeface="Arial" pitchFamily="34" charset="0"/>
              </a:rPr>
              <a:t>Completed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4914CB-0C76-467A-BA87-09A99C15428D}"/>
              </a:ext>
            </a:extLst>
          </p:cNvPr>
          <p:cNvSpPr txBox="1"/>
          <p:nvPr/>
        </p:nvSpPr>
        <p:spPr>
          <a:xfrm>
            <a:off x="8905392" y="1803997"/>
            <a:ext cx="145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ko-KR" b="1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Future goals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C2360A-1EF4-4051-A4C7-C80B56502C84}"/>
              </a:ext>
            </a:extLst>
          </p:cNvPr>
          <p:cNvSpPr txBox="1"/>
          <p:nvPr/>
        </p:nvSpPr>
        <p:spPr>
          <a:xfrm>
            <a:off x="1340114" y="2655770"/>
            <a:ext cx="40397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ko-K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 for user to check </a:t>
            </a:r>
            <a:r>
              <a:rPr lang="en-IN" altLang="ko-K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covid</a:t>
            </a:r>
            <a:r>
              <a:rPr lang="en-IN" altLang="ko-K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safety ratings.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ko-K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 AI for real time mask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ko-K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for AI to keep check on staff and integrate data with app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3731E5-3809-4936-8A76-16C14AFC9510}"/>
              </a:ext>
            </a:extLst>
          </p:cNvPr>
          <p:cNvSpPr txBox="1"/>
          <p:nvPr/>
        </p:nvSpPr>
        <p:spPr>
          <a:xfrm>
            <a:off x="8176334" y="5291026"/>
            <a:ext cx="3569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ko-K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-Time filter to check peak hours and real time violation alerts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4610A2-F066-4BAC-8FBF-FB1421F3389A}"/>
              </a:ext>
            </a:extLst>
          </p:cNvPr>
          <p:cNvSpPr txBox="1"/>
          <p:nvPr/>
        </p:nvSpPr>
        <p:spPr>
          <a:xfrm>
            <a:off x="8159646" y="2841812"/>
            <a:ext cx="3569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ko-K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-Add AI based Social Distance detecting method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7D88286-BA9C-4ECF-9D7D-8F394E34D5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81" b="5765"/>
          <a:stretch/>
        </p:blipFill>
        <p:spPr>
          <a:xfrm>
            <a:off x="1702352" y="4599010"/>
            <a:ext cx="2603318" cy="133834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D2CD676-A60D-4597-8623-7458F70469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863" y="6476260"/>
            <a:ext cx="943706" cy="38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62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5462F1-C780-4193-8388-C60D93CE3793}"/>
              </a:ext>
            </a:extLst>
          </p:cNvPr>
          <p:cNvSpPr/>
          <p:nvPr/>
        </p:nvSpPr>
        <p:spPr>
          <a:xfrm>
            <a:off x="4947159" y="41139"/>
            <a:ext cx="249299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600" u="sng" cap="none" spc="0" dirty="0">
                <a:ln/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Our Market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F03BBAB-99BC-4083-B96A-0977D06DEDFF}"/>
              </a:ext>
            </a:extLst>
          </p:cNvPr>
          <p:cNvGrpSpPr/>
          <p:nvPr/>
        </p:nvGrpSpPr>
        <p:grpSpPr>
          <a:xfrm>
            <a:off x="522034" y="5018805"/>
            <a:ext cx="2834998" cy="1325946"/>
            <a:chOff x="643028" y="4941885"/>
            <a:chExt cx="2196000" cy="967775"/>
          </a:xfrm>
        </p:grpSpPr>
        <p:sp>
          <p:nvSpPr>
            <p:cNvPr id="5" name="Text Placeholder 8">
              <a:extLst>
                <a:ext uri="{FF2B5EF4-FFF2-40B4-BE49-F238E27FC236}">
                  <a16:creationId xmlns:a16="http://schemas.microsoft.com/office/drawing/2014/main" id="{8C1D0346-6893-444D-A628-797649C6B8B0}"/>
                </a:ext>
              </a:extLst>
            </p:cNvPr>
            <p:cNvSpPr txBox="1">
              <a:spLocks/>
            </p:cNvSpPr>
            <p:nvPr/>
          </p:nvSpPr>
          <p:spPr>
            <a:xfrm>
              <a:off x="643028" y="4941885"/>
              <a:ext cx="2196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User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" name="Text Placeholder 29">
              <a:extLst>
                <a:ext uri="{FF2B5EF4-FFF2-40B4-BE49-F238E27FC236}">
                  <a16:creationId xmlns:a16="http://schemas.microsoft.com/office/drawing/2014/main" id="{E7B4739E-2421-4F5A-A9F3-153137A21A3A}"/>
                </a:ext>
              </a:extLst>
            </p:cNvPr>
            <p:cNvSpPr txBox="1">
              <a:spLocks/>
            </p:cNvSpPr>
            <p:nvPr/>
          </p:nvSpPr>
          <p:spPr>
            <a:xfrm>
              <a:off x="643028" y="5218884"/>
              <a:ext cx="2196000" cy="690776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altLang="ko-KR" dirty="0">
                  <a:cs typeface="Arial" pitchFamily="34" charset="0"/>
                </a:rPr>
                <a:t>Normal People who are tired of staying, want to get their life back to normal but all concerned about their health will be our prime customers  </a:t>
              </a:r>
              <a:endParaRPr lang="ko-KR" altLang="en-US" dirty="0">
                <a:cs typeface="Arial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16FF47D-A06A-4997-AAA6-3C6AF4780624}"/>
              </a:ext>
            </a:extLst>
          </p:cNvPr>
          <p:cNvGrpSpPr/>
          <p:nvPr/>
        </p:nvGrpSpPr>
        <p:grpSpPr>
          <a:xfrm>
            <a:off x="9007457" y="5018802"/>
            <a:ext cx="2804650" cy="1583136"/>
            <a:chOff x="9113277" y="5125337"/>
            <a:chExt cx="2196000" cy="896613"/>
          </a:xfrm>
        </p:grpSpPr>
        <p:sp>
          <p:nvSpPr>
            <p:cNvPr id="8" name="Text Placeholder 30">
              <a:extLst>
                <a:ext uri="{FF2B5EF4-FFF2-40B4-BE49-F238E27FC236}">
                  <a16:creationId xmlns:a16="http://schemas.microsoft.com/office/drawing/2014/main" id="{B6F03F08-0997-4839-909A-48ABDD86EC8A}"/>
                </a:ext>
              </a:extLst>
            </p:cNvPr>
            <p:cNvSpPr txBox="1">
              <a:spLocks/>
            </p:cNvSpPr>
            <p:nvPr/>
          </p:nvSpPr>
          <p:spPr>
            <a:xfrm>
              <a:off x="9113277" y="5125337"/>
              <a:ext cx="2196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Business Owners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 Placeholder 31">
              <a:extLst>
                <a:ext uri="{FF2B5EF4-FFF2-40B4-BE49-F238E27FC236}">
                  <a16:creationId xmlns:a16="http://schemas.microsoft.com/office/drawing/2014/main" id="{298A6466-CF09-49E6-9B4D-5E72CB676EF0}"/>
                </a:ext>
              </a:extLst>
            </p:cNvPr>
            <p:cNvSpPr txBox="1">
              <a:spLocks/>
            </p:cNvSpPr>
            <p:nvPr/>
          </p:nvSpPr>
          <p:spPr>
            <a:xfrm>
              <a:off x="9113277" y="5340277"/>
              <a:ext cx="2196000" cy="681673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altLang="ko-KR" dirty="0">
                  <a:cs typeface="Arial" pitchFamily="34" charset="0"/>
                </a:rPr>
                <a:t>The business owners who want to bring their customers back with trust that their business is safe and they follow proper SOP and procedures which is verified by an AI.</a:t>
              </a:r>
              <a:endParaRPr lang="ko-KR" altLang="en-US" dirty="0">
                <a:cs typeface="Arial" pitchFamily="34" charset="0"/>
              </a:endParaRPr>
            </a:p>
          </p:txBody>
        </p:sp>
      </p:grpSp>
      <p:sp>
        <p:nvSpPr>
          <p:cNvPr id="10" name="Oval 19">
            <a:extLst>
              <a:ext uri="{FF2B5EF4-FFF2-40B4-BE49-F238E27FC236}">
                <a16:creationId xmlns:a16="http://schemas.microsoft.com/office/drawing/2014/main" id="{021DECD4-3662-481D-BB9E-1F8519DC1863}"/>
              </a:ext>
            </a:extLst>
          </p:cNvPr>
          <p:cNvSpPr/>
          <p:nvPr/>
        </p:nvSpPr>
        <p:spPr>
          <a:xfrm>
            <a:off x="10032586" y="4164414"/>
            <a:ext cx="754393" cy="754393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1" name="Oval 20">
            <a:extLst>
              <a:ext uri="{FF2B5EF4-FFF2-40B4-BE49-F238E27FC236}">
                <a16:creationId xmlns:a16="http://schemas.microsoft.com/office/drawing/2014/main" id="{675408A8-720D-40A9-B1DC-278670A8C4A7}"/>
              </a:ext>
            </a:extLst>
          </p:cNvPr>
          <p:cNvSpPr/>
          <p:nvPr/>
        </p:nvSpPr>
        <p:spPr>
          <a:xfrm>
            <a:off x="1562337" y="4164414"/>
            <a:ext cx="754393" cy="754393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B1EAFCF-F5F5-4038-A2D1-041D8F661C6E}"/>
              </a:ext>
            </a:extLst>
          </p:cNvPr>
          <p:cNvGrpSpPr/>
          <p:nvPr/>
        </p:nvGrpSpPr>
        <p:grpSpPr>
          <a:xfrm>
            <a:off x="4609263" y="2419364"/>
            <a:ext cx="3151028" cy="903104"/>
            <a:chOff x="4998000" y="2525896"/>
            <a:chExt cx="2196000" cy="903104"/>
          </a:xfrm>
        </p:grpSpPr>
        <p:sp>
          <p:nvSpPr>
            <p:cNvPr id="15" name="Text Placeholder 30">
              <a:extLst>
                <a:ext uri="{FF2B5EF4-FFF2-40B4-BE49-F238E27FC236}">
                  <a16:creationId xmlns:a16="http://schemas.microsoft.com/office/drawing/2014/main" id="{DF063457-6E2C-43A3-98C4-5EDB4E06B2C3}"/>
                </a:ext>
              </a:extLst>
            </p:cNvPr>
            <p:cNvSpPr txBox="1">
              <a:spLocks/>
            </p:cNvSpPr>
            <p:nvPr/>
          </p:nvSpPr>
          <p:spPr>
            <a:xfrm>
              <a:off x="4998000" y="2525896"/>
              <a:ext cx="2196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SafeX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App and Software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 Placeholder 31">
              <a:extLst>
                <a:ext uri="{FF2B5EF4-FFF2-40B4-BE49-F238E27FC236}">
                  <a16:creationId xmlns:a16="http://schemas.microsoft.com/office/drawing/2014/main" id="{830F0DDB-68C7-4CFA-A4AE-E5E1EC629124}"/>
                </a:ext>
              </a:extLst>
            </p:cNvPr>
            <p:cNvSpPr txBox="1">
              <a:spLocks/>
            </p:cNvSpPr>
            <p:nvPr/>
          </p:nvSpPr>
          <p:spPr>
            <a:xfrm>
              <a:off x="4998000" y="2802895"/>
              <a:ext cx="2196000" cy="626105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altLang="ko-KR" dirty="0">
                  <a:cs typeface="Arial" pitchFamily="34" charset="0"/>
                </a:rPr>
                <a:t>A real time Ai based app that helps user select </a:t>
              </a:r>
              <a:r>
                <a:rPr lang="en-IN" altLang="ko-KR" dirty="0" err="1">
                  <a:cs typeface="Arial" pitchFamily="34" charset="0"/>
                </a:rPr>
                <a:t>covid</a:t>
              </a:r>
              <a:r>
                <a:rPr lang="en-IN" altLang="ko-KR" dirty="0">
                  <a:cs typeface="Arial" pitchFamily="34" charset="0"/>
                </a:rPr>
                <a:t> safe place to visit</a:t>
              </a:r>
              <a:endParaRPr lang="ko-KR" altLang="en-US" dirty="0">
                <a:cs typeface="Arial" pitchFamily="34" charset="0"/>
              </a:endParaRPr>
            </a:p>
          </p:txBody>
        </p:sp>
      </p:grpSp>
      <p:sp>
        <p:nvSpPr>
          <p:cNvPr id="17" name="Oval 19">
            <a:extLst>
              <a:ext uri="{FF2B5EF4-FFF2-40B4-BE49-F238E27FC236}">
                <a16:creationId xmlns:a16="http://schemas.microsoft.com/office/drawing/2014/main" id="{D7206823-7304-41C2-9FE6-69D944967383}"/>
              </a:ext>
            </a:extLst>
          </p:cNvPr>
          <p:cNvSpPr/>
          <p:nvPr/>
        </p:nvSpPr>
        <p:spPr>
          <a:xfrm>
            <a:off x="5807581" y="1564973"/>
            <a:ext cx="754393" cy="754393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8" name="Rounded Rectangle 12">
            <a:extLst>
              <a:ext uri="{FF2B5EF4-FFF2-40B4-BE49-F238E27FC236}">
                <a16:creationId xmlns:a16="http://schemas.microsoft.com/office/drawing/2014/main" id="{4215AD2F-24F0-4A6E-8BF9-498FBE8B0DF9}"/>
              </a:ext>
            </a:extLst>
          </p:cNvPr>
          <p:cNvSpPr>
            <a:spLocks noChangeAspect="1"/>
          </p:cNvSpPr>
          <p:nvPr/>
        </p:nvSpPr>
        <p:spPr>
          <a:xfrm>
            <a:off x="6008190" y="1738062"/>
            <a:ext cx="353173" cy="420869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CE8A386D-3AD6-45F9-B730-9CEA144B53E7}"/>
              </a:ext>
            </a:extLst>
          </p:cNvPr>
          <p:cNvCxnSpPr>
            <a:cxnSpLocks/>
            <a:stCxn id="17" idx="6"/>
            <a:endCxn id="10" idx="0"/>
          </p:cNvCxnSpPr>
          <p:nvPr/>
        </p:nvCxnSpPr>
        <p:spPr>
          <a:xfrm>
            <a:off x="6561974" y="1942170"/>
            <a:ext cx="3847809" cy="2222244"/>
          </a:xfrm>
          <a:prstGeom prst="bentConnector2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189181D-E1C5-4007-ADC1-44650D8AF1B8}"/>
              </a:ext>
            </a:extLst>
          </p:cNvPr>
          <p:cNvCxnSpPr>
            <a:cxnSpLocks/>
            <a:stCxn id="17" idx="2"/>
            <a:endCxn id="11" idx="0"/>
          </p:cNvCxnSpPr>
          <p:nvPr/>
        </p:nvCxnSpPr>
        <p:spPr>
          <a:xfrm rot="10800000" flipV="1">
            <a:off x="1939535" y="1942170"/>
            <a:ext cx="3868047" cy="2222244"/>
          </a:xfrm>
          <a:prstGeom prst="bentConnector2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D1FC78E-AA0B-4149-A50F-98DF1AA04208}"/>
              </a:ext>
            </a:extLst>
          </p:cNvPr>
          <p:cNvSpPr/>
          <p:nvPr/>
        </p:nvSpPr>
        <p:spPr>
          <a:xfrm>
            <a:off x="5708962" y="3466760"/>
            <a:ext cx="951630" cy="700538"/>
          </a:xfrm>
          <a:custGeom>
            <a:avLst/>
            <a:gdLst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788485 w 3738080"/>
              <a:gd name="connsiteY5" fmla="*/ 1841061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624294 w 3738080"/>
              <a:gd name="connsiteY5" fmla="*/ 1992174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1858846 w 3738080"/>
              <a:gd name="connsiteY5" fmla="*/ 1306247 h 2751770"/>
              <a:gd name="connsiteX6" fmla="*/ 2645621 w 3738080"/>
              <a:gd name="connsiteY6" fmla="*/ 1504218 h 2751770"/>
              <a:gd name="connsiteX7" fmla="*/ 2795575 w 3738080"/>
              <a:gd name="connsiteY7" fmla="*/ 1757331 h 2751770"/>
              <a:gd name="connsiteX8" fmla="*/ 2539052 w 3738080"/>
              <a:gd name="connsiteY8" fmla="*/ 1841672 h 2751770"/>
              <a:gd name="connsiteX9" fmla="*/ 1353947 w 3738080"/>
              <a:gd name="connsiteY9" fmla="*/ 1778974 h 2751770"/>
              <a:gd name="connsiteX10" fmla="*/ 982333 w 3738080"/>
              <a:gd name="connsiteY10" fmla="*/ 1780833 h 2751770"/>
              <a:gd name="connsiteX11" fmla="*/ 966756 w 3738080"/>
              <a:gd name="connsiteY11" fmla="*/ 1667407 h 2751770"/>
              <a:gd name="connsiteX12" fmla="*/ 1217540 w 3738080"/>
              <a:gd name="connsiteY12" fmla="*/ 1445700 h 2751770"/>
              <a:gd name="connsiteX13" fmla="*/ 1858846 w 3738080"/>
              <a:gd name="connsiteY13" fmla="*/ 1306247 h 2751770"/>
              <a:gd name="connsiteX14" fmla="*/ 1828129 w 3738080"/>
              <a:gd name="connsiteY14" fmla="*/ 650059 h 2751770"/>
              <a:gd name="connsiteX15" fmla="*/ 3108200 w 3738080"/>
              <a:gd name="connsiteY15" fmla="*/ 1008980 h 2751770"/>
              <a:gd name="connsiteX16" fmla="*/ 3258155 w 3738080"/>
              <a:gd name="connsiteY16" fmla="*/ 1319033 h 2751770"/>
              <a:gd name="connsiteX17" fmla="*/ 2937692 w 3738080"/>
              <a:gd name="connsiteY17" fmla="*/ 1304637 h 2751770"/>
              <a:gd name="connsiteX18" fmla="*/ 763561 w 3738080"/>
              <a:gd name="connsiteY18" fmla="*/ 1325535 h 2751770"/>
              <a:gd name="connsiteX19" fmla="*/ 464412 w 3738080"/>
              <a:gd name="connsiteY19" fmla="*/ 1278813 h 2751770"/>
              <a:gd name="connsiteX20" fmla="*/ 450482 w 3738080"/>
              <a:gd name="connsiteY20" fmla="*/ 1202928 h 2751770"/>
              <a:gd name="connsiteX21" fmla="*/ 622892 w 3738080"/>
              <a:gd name="connsiteY21" fmla="*/ 1008979 h 2751770"/>
              <a:gd name="connsiteX22" fmla="*/ 1828129 w 3738080"/>
              <a:gd name="connsiteY22" fmla="*/ 650059 h 2751770"/>
              <a:gd name="connsiteX23" fmla="*/ 1764313 w 3738080"/>
              <a:gd name="connsiteY23" fmla="*/ 591 h 2751770"/>
              <a:gd name="connsiteX24" fmla="*/ 3559697 w 3738080"/>
              <a:gd name="connsiteY24" fmla="*/ 547180 h 2751770"/>
              <a:gd name="connsiteX25" fmla="*/ 3709650 w 3738080"/>
              <a:gd name="connsiteY25" fmla="*/ 882310 h 2751770"/>
              <a:gd name="connsiteX26" fmla="*/ 3367875 w 3738080"/>
              <a:gd name="connsiteY26" fmla="*/ 834477 h 2751770"/>
              <a:gd name="connsiteX27" fmla="*/ 318417 w 3738080"/>
              <a:gd name="connsiteY27" fmla="*/ 884635 h 2751770"/>
              <a:gd name="connsiteX28" fmla="*/ 19267 w 3738080"/>
              <a:gd name="connsiteY28" fmla="*/ 846272 h 2751770"/>
              <a:gd name="connsiteX29" fmla="*/ 275 w 3738080"/>
              <a:gd name="connsiteY29" fmla="*/ 760137 h 2751770"/>
              <a:gd name="connsiteX30" fmla="*/ 173484 w 3738080"/>
              <a:gd name="connsiteY30" fmla="*/ 547180 h 2751770"/>
              <a:gd name="connsiteX31" fmla="*/ 1764313 w 3738080"/>
              <a:gd name="connsiteY31" fmla="*/ 591 h 27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738080" h="2751770">
                <a:moveTo>
                  <a:pt x="1869041" y="1997576"/>
                </a:moveTo>
                <a:cubicBezTo>
                  <a:pt x="2077306" y="1997576"/>
                  <a:pt x="2246138" y="2166408"/>
                  <a:pt x="2246138" y="2374673"/>
                </a:cubicBezTo>
                <a:cubicBezTo>
                  <a:pt x="2246138" y="2582938"/>
                  <a:pt x="2077306" y="2751770"/>
                  <a:pt x="1869041" y="2751770"/>
                </a:cubicBezTo>
                <a:cubicBezTo>
                  <a:pt x="1660776" y="2751770"/>
                  <a:pt x="1491944" y="2582938"/>
                  <a:pt x="1491944" y="2374673"/>
                </a:cubicBezTo>
                <a:cubicBezTo>
                  <a:pt x="1491944" y="2166408"/>
                  <a:pt x="1660776" y="1997576"/>
                  <a:pt x="1869041" y="1997576"/>
                </a:cubicBezTo>
                <a:close/>
                <a:moveTo>
                  <a:pt x="1858846" y="1306247"/>
                </a:moveTo>
                <a:cubicBezTo>
                  <a:pt x="2165924" y="1301758"/>
                  <a:pt x="2404940" y="1399722"/>
                  <a:pt x="2645621" y="1504218"/>
                </a:cubicBezTo>
                <a:cubicBezTo>
                  <a:pt x="2813424" y="1597955"/>
                  <a:pt x="2823993" y="1678797"/>
                  <a:pt x="2795575" y="1757331"/>
                </a:cubicBezTo>
                <a:cubicBezTo>
                  <a:pt x="2761471" y="1842158"/>
                  <a:pt x="2685239" y="1908552"/>
                  <a:pt x="2539052" y="1841672"/>
                </a:cubicBezTo>
                <a:cubicBezTo>
                  <a:pt x="2347207" y="1684231"/>
                  <a:pt x="1733351" y="1556050"/>
                  <a:pt x="1353947" y="1778974"/>
                </a:cubicBezTo>
                <a:cubicBezTo>
                  <a:pt x="1250080" y="1855218"/>
                  <a:pt x="1037749" y="1915097"/>
                  <a:pt x="982333" y="1780833"/>
                </a:cubicBezTo>
                <a:cubicBezTo>
                  <a:pt x="968480" y="1736637"/>
                  <a:pt x="963386" y="1699601"/>
                  <a:pt x="966756" y="1667407"/>
                </a:cubicBezTo>
                <a:cubicBezTo>
                  <a:pt x="976866" y="1570822"/>
                  <a:pt x="1063141" y="1517802"/>
                  <a:pt x="1217540" y="1445700"/>
                </a:cubicBezTo>
                <a:cubicBezTo>
                  <a:pt x="1465851" y="1348519"/>
                  <a:pt x="1674601" y="1308942"/>
                  <a:pt x="1858846" y="1306247"/>
                </a:cubicBezTo>
                <a:close/>
                <a:moveTo>
                  <a:pt x="1828129" y="650059"/>
                </a:moveTo>
                <a:cubicBezTo>
                  <a:pt x="2445754" y="646836"/>
                  <a:pt x="2937662" y="894034"/>
                  <a:pt x="3108200" y="1008980"/>
                </a:cubicBezTo>
                <a:cubicBezTo>
                  <a:pt x="3228810" y="1075858"/>
                  <a:pt x="3343409" y="1171509"/>
                  <a:pt x="3258155" y="1319033"/>
                </a:cubicBezTo>
                <a:cubicBezTo>
                  <a:pt x="3134282" y="1435449"/>
                  <a:pt x="3057301" y="1393031"/>
                  <a:pt x="2937692" y="1304637"/>
                </a:cubicBezTo>
                <a:cubicBezTo>
                  <a:pt x="2647778" y="1191783"/>
                  <a:pt x="2008321" y="619142"/>
                  <a:pt x="763561" y="1325535"/>
                </a:cubicBezTo>
                <a:cubicBezTo>
                  <a:pt x="621636" y="1425852"/>
                  <a:pt x="511304" y="1376178"/>
                  <a:pt x="464412" y="1278813"/>
                </a:cubicBezTo>
                <a:cubicBezTo>
                  <a:pt x="452398" y="1252494"/>
                  <a:pt x="448110" y="1227223"/>
                  <a:pt x="450482" y="1202928"/>
                </a:cubicBezTo>
                <a:cubicBezTo>
                  <a:pt x="457599" y="1130049"/>
                  <a:pt x="524660" y="1065987"/>
                  <a:pt x="622892" y="1008979"/>
                </a:cubicBezTo>
                <a:cubicBezTo>
                  <a:pt x="1041721" y="744082"/>
                  <a:pt x="1457554" y="651995"/>
                  <a:pt x="1828129" y="650059"/>
                </a:cubicBezTo>
                <a:close/>
                <a:moveTo>
                  <a:pt x="1764313" y="591"/>
                </a:moveTo>
                <a:cubicBezTo>
                  <a:pt x="2430887" y="-13278"/>
                  <a:pt x="3056659" y="218017"/>
                  <a:pt x="3559697" y="547180"/>
                </a:cubicBezTo>
                <a:cubicBezTo>
                  <a:pt x="3671781" y="597338"/>
                  <a:pt x="3794905" y="759863"/>
                  <a:pt x="3709650" y="882310"/>
                </a:cubicBezTo>
                <a:cubicBezTo>
                  <a:pt x="3594303" y="984791"/>
                  <a:pt x="3449118" y="907547"/>
                  <a:pt x="3367875" y="834477"/>
                </a:cubicBezTo>
                <a:cubicBezTo>
                  <a:pt x="3193985" y="725799"/>
                  <a:pt x="1920315" y="-235561"/>
                  <a:pt x="318417" y="884635"/>
                </a:cubicBezTo>
                <a:cubicBezTo>
                  <a:pt x="189280" y="993311"/>
                  <a:pt x="70419" y="922739"/>
                  <a:pt x="19267" y="846272"/>
                </a:cubicBezTo>
                <a:cubicBezTo>
                  <a:pt x="4410" y="817516"/>
                  <a:pt x="-1388" y="788500"/>
                  <a:pt x="275" y="760137"/>
                </a:cubicBezTo>
                <a:cubicBezTo>
                  <a:pt x="5260" y="675044"/>
                  <a:pt x="77384" y="595829"/>
                  <a:pt x="173484" y="547180"/>
                </a:cubicBezTo>
                <a:cubicBezTo>
                  <a:pt x="702741" y="170471"/>
                  <a:pt x="1245868" y="11376"/>
                  <a:pt x="1764313" y="59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15D76AED-2271-48AE-8C16-8FFEDAF856AD}"/>
              </a:ext>
            </a:extLst>
          </p:cNvPr>
          <p:cNvSpPr>
            <a:spLocks noChangeAspect="1"/>
          </p:cNvSpPr>
          <p:nvPr/>
        </p:nvSpPr>
        <p:spPr>
          <a:xfrm>
            <a:off x="5519337" y="4355832"/>
            <a:ext cx="1330879" cy="1325946"/>
          </a:xfrm>
          <a:custGeom>
            <a:avLst/>
            <a:gdLst/>
            <a:ahLst/>
            <a:cxnLst/>
            <a:rect l="l" t="t" r="r" b="b"/>
            <a:pathLst>
              <a:path w="3960000" h="3945309">
                <a:moveTo>
                  <a:pt x="466104" y="2636906"/>
                </a:moveTo>
                <a:lnTo>
                  <a:pt x="466104" y="2780922"/>
                </a:lnTo>
                <a:lnTo>
                  <a:pt x="2050104" y="2780922"/>
                </a:lnTo>
                <a:lnTo>
                  <a:pt x="2050104" y="2636906"/>
                </a:lnTo>
                <a:close/>
                <a:moveTo>
                  <a:pt x="466104" y="2407894"/>
                </a:moveTo>
                <a:lnTo>
                  <a:pt x="466104" y="2551910"/>
                </a:lnTo>
                <a:lnTo>
                  <a:pt x="2050104" y="2551910"/>
                </a:lnTo>
                <a:lnTo>
                  <a:pt x="2050104" y="2407894"/>
                </a:lnTo>
                <a:close/>
                <a:moveTo>
                  <a:pt x="466104" y="2178881"/>
                </a:moveTo>
                <a:lnTo>
                  <a:pt x="466104" y="2322897"/>
                </a:lnTo>
                <a:lnTo>
                  <a:pt x="2050104" y="2322897"/>
                </a:lnTo>
                <a:lnTo>
                  <a:pt x="2050104" y="2178881"/>
                </a:lnTo>
                <a:close/>
                <a:moveTo>
                  <a:pt x="3358993" y="2178880"/>
                </a:moveTo>
                <a:cubicBezTo>
                  <a:pt x="3299346" y="2178880"/>
                  <a:pt x="3250993" y="2227233"/>
                  <a:pt x="3250993" y="2286880"/>
                </a:cubicBezTo>
                <a:cubicBezTo>
                  <a:pt x="3250993" y="2346527"/>
                  <a:pt x="3299346" y="2394880"/>
                  <a:pt x="3358993" y="2394880"/>
                </a:cubicBezTo>
                <a:cubicBezTo>
                  <a:pt x="3418640" y="2394880"/>
                  <a:pt x="3466993" y="2346527"/>
                  <a:pt x="3466993" y="2286880"/>
                </a:cubicBezTo>
                <a:cubicBezTo>
                  <a:pt x="3466993" y="2227233"/>
                  <a:pt x="3418640" y="2178880"/>
                  <a:pt x="3358993" y="2178880"/>
                </a:cubicBezTo>
                <a:close/>
                <a:moveTo>
                  <a:pt x="2962949" y="2178880"/>
                </a:moveTo>
                <a:cubicBezTo>
                  <a:pt x="2903302" y="2178880"/>
                  <a:pt x="2854949" y="2227233"/>
                  <a:pt x="2854949" y="2286880"/>
                </a:cubicBezTo>
                <a:cubicBezTo>
                  <a:pt x="2854949" y="2346527"/>
                  <a:pt x="2903302" y="2394880"/>
                  <a:pt x="2962949" y="2394880"/>
                </a:cubicBezTo>
                <a:cubicBezTo>
                  <a:pt x="3022596" y="2394880"/>
                  <a:pt x="3070949" y="2346527"/>
                  <a:pt x="3070949" y="2286880"/>
                </a:cubicBezTo>
                <a:cubicBezTo>
                  <a:pt x="3070949" y="2227233"/>
                  <a:pt x="3022596" y="2178880"/>
                  <a:pt x="2962949" y="2178880"/>
                </a:cubicBezTo>
                <a:close/>
                <a:moveTo>
                  <a:pt x="2566905" y="2178880"/>
                </a:moveTo>
                <a:cubicBezTo>
                  <a:pt x="2507258" y="2178880"/>
                  <a:pt x="2458905" y="2227233"/>
                  <a:pt x="2458905" y="2286880"/>
                </a:cubicBezTo>
                <a:cubicBezTo>
                  <a:pt x="2458905" y="2346527"/>
                  <a:pt x="2507258" y="2394880"/>
                  <a:pt x="2566905" y="2394880"/>
                </a:cubicBezTo>
                <a:cubicBezTo>
                  <a:pt x="2626552" y="2394880"/>
                  <a:pt x="2674905" y="2346527"/>
                  <a:pt x="2674905" y="2286880"/>
                </a:cubicBezTo>
                <a:cubicBezTo>
                  <a:pt x="2674905" y="2227233"/>
                  <a:pt x="2626552" y="2178880"/>
                  <a:pt x="2566905" y="2178880"/>
                </a:cubicBezTo>
                <a:close/>
                <a:moveTo>
                  <a:pt x="154649" y="2155901"/>
                </a:moveTo>
                <a:lnTo>
                  <a:pt x="154649" y="2803901"/>
                </a:lnTo>
                <a:lnTo>
                  <a:pt x="298665" y="2803901"/>
                </a:lnTo>
                <a:lnTo>
                  <a:pt x="298665" y="2155901"/>
                </a:lnTo>
                <a:close/>
                <a:moveTo>
                  <a:pt x="3645310" y="2153519"/>
                </a:moveTo>
                <a:lnTo>
                  <a:pt x="3645310" y="2801519"/>
                </a:lnTo>
                <a:lnTo>
                  <a:pt x="3789326" y="2801519"/>
                </a:lnTo>
                <a:lnTo>
                  <a:pt x="3789326" y="2153519"/>
                </a:lnTo>
                <a:close/>
                <a:moveTo>
                  <a:pt x="0" y="2032992"/>
                </a:moveTo>
                <a:lnTo>
                  <a:pt x="3960000" y="2032992"/>
                </a:lnTo>
                <a:lnTo>
                  <a:pt x="3960000" y="2897088"/>
                </a:lnTo>
                <a:lnTo>
                  <a:pt x="2124016" y="2897088"/>
                </a:lnTo>
                <a:lnTo>
                  <a:pt x="2124016" y="3513261"/>
                </a:lnTo>
                <a:lnTo>
                  <a:pt x="2268032" y="3513261"/>
                </a:lnTo>
                <a:cubicBezTo>
                  <a:pt x="2331437" y="3513261"/>
                  <a:pt x="2388462" y="3540577"/>
                  <a:pt x="2426674" y="3585269"/>
                </a:cubicBezTo>
                <a:lnTo>
                  <a:pt x="3960000" y="3585269"/>
                </a:lnTo>
                <a:lnTo>
                  <a:pt x="3960000" y="3873301"/>
                </a:lnTo>
                <a:lnTo>
                  <a:pt x="2426674" y="3873301"/>
                </a:lnTo>
                <a:cubicBezTo>
                  <a:pt x="2388462" y="3917993"/>
                  <a:pt x="2331437" y="3945309"/>
                  <a:pt x="2268032" y="3945309"/>
                </a:cubicBezTo>
                <a:lnTo>
                  <a:pt x="1691968" y="3945309"/>
                </a:lnTo>
                <a:cubicBezTo>
                  <a:pt x="1628563" y="3945309"/>
                  <a:pt x="1571538" y="3917993"/>
                  <a:pt x="1533326" y="3873301"/>
                </a:cubicBezTo>
                <a:lnTo>
                  <a:pt x="0" y="3873301"/>
                </a:lnTo>
                <a:lnTo>
                  <a:pt x="0" y="3585269"/>
                </a:lnTo>
                <a:lnTo>
                  <a:pt x="1533326" y="3585269"/>
                </a:lnTo>
                <a:cubicBezTo>
                  <a:pt x="1571538" y="3540577"/>
                  <a:pt x="1628563" y="3513261"/>
                  <a:pt x="1691968" y="3513261"/>
                </a:cubicBezTo>
                <a:lnTo>
                  <a:pt x="1835984" y="3513261"/>
                </a:lnTo>
                <a:lnTo>
                  <a:pt x="1835984" y="2897088"/>
                </a:lnTo>
                <a:lnTo>
                  <a:pt x="0" y="2897088"/>
                </a:lnTo>
                <a:close/>
                <a:moveTo>
                  <a:pt x="466104" y="1620410"/>
                </a:moveTo>
                <a:lnTo>
                  <a:pt x="466104" y="1764426"/>
                </a:lnTo>
                <a:lnTo>
                  <a:pt x="2050104" y="1764426"/>
                </a:lnTo>
                <a:lnTo>
                  <a:pt x="2050104" y="1620410"/>
                </a:lnTo>
                <a:close/>
                <a:moveTo>
                  <a:pt x="466104" y="1391398"/>
                </a:moveTo>
                <a:lnTo>
                  <a:pt x="466104" y="1535414"/>
                </a:lnTo>
                <a:lnTo>
                  <a:pt x="2050104" y="1535414"/>
                </a:lnTo>
                <a:lnTo>
                  <a:pt x="2050104" y="1391398"/>
                </a:lnTo>
                <a:close/>
                <a:moveTo>
                  <a:pt x="466104" y="1162385"/>
                </a:moveTo>
                <a:lnTo>
                  <a:pt x="466104" y="1306401"/>
                </a:lnTo>
                <a:lnTo>
                  <a:pt x="2050104" y="1306401"/>
                </a:lnTo>
                <a:lnTo>
                  <a:pt x="2050104" y="1162385"/>
                </a:lnTo>
                <a:close/>
                <a:moveTo>
                  <a:pt x="3358993" y="1162384"/>
                </a:moveTo>
                <a:cubicBezTo>
                  <a:pt x="3299346" y="1162384"/>
                  <a:pt x="3250993" y="1210737"/>
                  <a:pt x="3250993" y="1270384"/>
                </a:cubicBezTo>
                <a:cubicBezTo>
                  <a:pt x="3250993" y="1330031"/>
                  <a:pt x="3299346" y="1378384"/>
                  <a:pt x="3358993" y="1378384"/>
                </a:cubicBezTo>
                <a:cubicBezTo>
                  <a:pt x="3418640" y="1378384"/>
                  <a:pt x="3466993" y="1330031"/>
                  <a:pt x="3466993" y="1270384"/>
                </a:cubicBezTo>
                <a:cubicBezTo>
                  <a:pt x="3466993" y="1210737"/>
                  <a:pt x="3418640" y="1162384"/>
                  <a:pt x="3358993" y="1162384"/>
                </a:cubicBezTo>
                <a:close/>
                <a:moveTo>
                  <a:pt x="2962949" y="1162384"/>
                </a:moveTo>
                <a:cubicBezTo>
                  <a:pt x="2903302" y="1162384"/>
                  <a:pt x="2854949" y="1210737"/>
                  <a:pt x="2854949" y="1270384"/>
                </a:cubicBezTo>
                <a:cubicBezTo>
                  <a:pt x="2854949" y="1330031"/>
                  <a:pt x="2903302" y="1378384"/>
                  <a:pt x="2962949" y="1378384"/>
                </a:cubicBezTo>
                <a:cubicBezTo>
                  <a:pt x="3022596" y="1378384"/>
                  <a:pt x="3070949" y="1330031"/>
                  <a:pt x="3070949" y="1270384"/>
                </a:cubicBezTo>
                <a:cubicBezTo>
                  <a:pt x="3070949" y="1210737"/>
                  <a:pt x="3022596" y="1162384"/>
                  <a:pt x="2962949" y="1162384"/>
                </a:cubicBezTo>
                <a:close/>
                <a:moveTo>
                  <a:pt x="2566905" y="1162384"/>
                </a:moveTo>
                <a:cubicBezTo>
                  <a:pt x="2507258" y="1162384"/>
                  <a:pt x="2458905" y="1210737"/>
                  <a:pt x="2458905" y="1270384"/>
                </a:cubicBezTo>
                <a:cubicBezTo>
                  <a:pt x="2458905" y="1330031"/>
                  <a:pt x="2507258" y="1378384"/>
                  <a:pt x="2566905" y="1378384"/>
                </a:cubicBezTo>
                <a:cubicBezTo>
                  <a:pt x="2626552" y="1378384"/>
                  <a:pt x="2674905" y="1330031"/>
                  <a:pt x="2674905" y="1270384"/>
                </a:cubicBezTo>
                <a:cubicBezTo>
                  <a:pt x="2674905" y="1210737"/>
                  <a:pt x="2626552" y="1162384"/>
                  <a:pt x="2566905" y="1162384"/>
                </a:cubicBezTo>
                <a:close/>
                <a:moveTo>
                  <a:pt x="154649" y="1139405"/>
                </a:moveTo>
                <a:lnTo>
                  <a:pt x="154649" y="1787405"/>
                </a:lnTo>
                <a:lnTo>
                  <a:pt x="298665" y="1787405"/>
                </a:lnTo>
                <a:lnTo>
                  <a:pt x="298665" y="1139405"/>
                </a:lnTo>
                <a:close/>
                <a:moveTo>
                  <a:pt x="3645310" y="1137023"/>
                </a:moveTo>
                <a:lnTo>
                  <a:pt x="3645310" y="1785023"/>
                </a:lnTo>
                <a:lnTo>
                  <a:pt x="3789326" y="1785023"/>
                </a:lnTo>
                <a:lnTo>
                  <a:pt x="3789326" y="1137023"/>
                </a:lnTo>
                <a:close/>
                <a:moveTo>
                  <a:pt x="0" y="1016496"/>
                </a:moveTo>
                <a:lnTo>
                  <a:pt x="3960000" y="1016496"/>
                </a:lnTo>
                <a:lnTo>
                  <a:pt x="3960000" y="1880592"/>
                </a:lnTo>
                <a:lnTo>
                  <a:pt x="0" y="1880592"/>
                </a:lnTo>
                <a:close/>
                <a:moveTo>
                  <a:pt x="466104" y="603914"/>
                </a:moveTo>
                <a:lnTo>
                  <a:pt x="466104" y="747930"/>
                </a:lnTo>
                <a:lnTo>
                  <a:pt x="2050104" y="747930"/>
                </a:lnTo>
                <a:lnTo>
                  <a:pt x="2050104" y="603914"/>
                </a:lnTo>
                <a:close/>
                <a:moveTo>
                  <a:pt x="466104" y="374902"/>
                </a:moveTo>
                <a:lnTo>
                  <a:pt x="466104" y="518918"/>
                </a:lnTo>
                <a:lnTo>
                  <a:pt x="2050104" y="518918"/>
                </a:lnTo>
                <a:lnTo>
                  <a:pt x="2050104" y="374902"/>
                </a:lnTo>
                <a:close/>
                <a:moveTo>
                  <a:pt x="466104" y="145889"/>
                </a:moveTo>
                <a:lnTo>
                  <a:pt x="466104" y="289905"/>
                </a:lnTo>
                <a:lnTo>
                  <a:pt x="2050104" y="289905"/>
                </a:lnTo>
                <a:lnTo>
                  <a:pt x="2050104" y="145889"/>
                </a:lnTo>
                <a:close/>
                <a:moveTo>
                  <a:pt x="3358993" y="145888"/>
                </a:moveTo>
                <a:cubicBezTo>
                  <a:pt x="3299346" y="145888"/>
                  <a:pt x="3250993" y="194241"/>
                  <a:pt x="3250993" y="253888"/>
                </a:cubicBezTo>
                <a:cubicBezTo>
                  <a:pt x="3250993" y="313535"/>
                  <a:pt x="3299346" y="361888"/>
                  <a:pt x="3358993" y="361888"/>
                </a:cubicBezTo>
                <a:cubicBezTo>
                  <a:pt x="3418640" y="361888"/>
                  <a:pt x="3466993" y="313535"/>
                  <a:pt x="3466993" y="253888"/>
                </a:cubicBezTo>
                <a:cubicBezTo>
                  <a:pt x="3466993" y="194241"/>
                  <a:pt x="3418640" y="145888"/>
                  <a:pt x="3358993" y="145888"/>
                </a:cubicBezTo>
                <a:close/>
                <a:moveTo>
                  <a:pt x="2962949" y="145888"/>
                </a:moveTo>
                <a:cubicBezTo>
                  <a:pt x="2903302" y="145888"/>
                  <a:pt x="2854949" y="194241"/>
                  <a:pt x="2854949" y="253888"/>
                </a:cubicBezTo>
                <a:cubicBezTo>
                  <a:pt x="2854949" y="313535"/>
                  <a:pt x="2903302" y="361888"/>
                  <a:pt x="2962949" y="361888"/>
                </a:cubicBezTo>
                <a:cubicBezTo>
                  <a:pt x="3022596" y="361888"/>
                  <a:pt x="3070949" y="313535"/>
                  <a:pt x="3070949" y="253888"/>
                </a:cubicBezTo>
                <a:cubicBezTo>
                  <a:pt x="3070949" y="194241"/>
                  <a:pt x="3022596" y="145888"/>
                  <a:pt x="2962949" y="145888"/>
                </a:cubicBezTo>
                <a:close/>
                <a:moveTo>
                  <a:pt x="2566905" y="145888"/>
                </a:moveTo>
                <a:cubicBezTo>
                  <a:pt x="2507258" y="145888"/>
                  <a:pt x="2458905" y="194241"/>
                  <a:pt x="2458905" y="253888"/>
                </a:cubicBezTo>
                <a:cubicBezTo>
                  <a:pt x="2458905" y="313535"/>
                  <a:pt x="2507258" y="361888"/>
                  <a:pt x="2566905" y="361888"/>
                </a:cubicBezTo>
                <a:cubicBezTo>
                  <a:pt x="2626552" y="361888"/>
                  <a:pt x="2674905" y="313535"/>
                  <a:pt x="2674905" y="253888"/>
                </a:cubicBezTo>
                <a:cubicBezTo>
                  <a:pt x="2674905" y="194241"/>
                  <a:pt x="2626552" y="145888"/>
                  <a:pt x="2566905" y="145888"/>
                </a:cubicBezTo>
                <a:close/>
                <a:moveTo>
                  <a:pt x="154649" y="122909"/>
                </a:moveTo>
                <a:lnTo>
                  <a:pt x="154649" y="770909"/>
                </a:lnTo>
                <a:lnTo>
                  <a:pt x="298665" y="770909"/>
                </a:lnTo>
                <a:lnTo>
                  <a:pt x="298665" y="122909"/>
                </a:lnTo>
                <a:close/>
                <a:moveTo>
                  <a:pt x="3645310" y="120527"/>
                </a:moveTo>
                <a:lnTo>
                  <a:pt x="3645310" y="768527"/>
                </a:lnTo>
                <a:lnTo>
                  <a:pt x="3789326" y="768527"/>
                </a:lnTo>
                <a:lnTo>
                  <a:pt x="3789326" y="120527"/>
                </a:lnTo>
                <a:close/>
                <a:moveTo>
                  <a:pt x="0" y="0"/>
                </a:moveTo>
                <a:lnTo>
                  <a:pt x="3960000" y="0"/>
                </a:lnTo>
                <a:lnTo>
                  <a:pt x="3960000" y="864096"/>
                </a:lnTo>
                <a:lnTo>
                  <a:pt x="0" y="8640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Round Same Side Corner Rectangle 8">
            <a:extLst>
              <a:ext uri="{FF2B5EF4-FFF2-40B4-BE49-F238E27FC236}">
                <a16:creationId xmlns:a16="http://schemas.microsoft.com/office/drawing/2014/main" id="{DF629FEA-C137-4EAA-8018-0C32E1CBB789}"/>
              </a:ext>
            </a:extLst>
          </p:cNvPr>
          <p:cNvSpPr/>
          <p:nvPr/>
        </p:nvSpPr>
        <p:spPr>
          <a:xfrm>
            <a:off x="1753093" y="4316567"/>
            <a:ext cx="372884" cy="398200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6" name="Round Same Side Corner Rectangle 8">
            <a:extLst>
              <a:ext uri="{FF2B5EF4-FFF2-40B4-BE49-F238E27FC236}">
                <a16:creationId xmlns:a16="http://schemas.microsoft.com/office/drawing/2014/main" id="{F8D5657B-0367-4253-8C1C-DD22A3CBCAD7}"/>
              </a:ext>
            </a:extLst>
          </p:cNvPr>
          <p:cNvSpPr/>
          <p:nvPr/>
        </p:nvSpPr>
        <p:spPr>
          <a:xfrm>
            <a:off x="10222210" y="4313058"/>
            <a:ext cx="372884" cy="398200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9" name="Text Placeholder 30">
            <a:extLst>
              <a:ext uri="{FF2B5EF4-FFF2-40B4-BE49-F238E27FC236}">
                <a16:creationId xmlns:a16="http://schemas.microsoft.com/office/drawing/2014/main" id="{74EA0C16-BC27-4667-B44F-C6A854846C0C}"/>
              </a:ext>
            </a:extLst>
          </p:cNvPr>
          <p:cNvSpPr txBox="1">
            <a:spLocks/>
          </p:cNvSpPr>
          <p:nvPr/>
        </p:nvSpPr>
        <p:spPr>
          <a:xfrm>
            <a:off x="4218645" y="723026"/>
            <a:ext cx="4019832" cy="541793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Potential Customers and users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4EB1D97-37C7-4789-8FDF-985AF20F0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863" y="6476260"/>
            <a:ext cx="943706" cy="38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677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9264BE6-CFF7-41FC-AD77-97D9C328D5E4}"/>
              </a:ext>
            </a:extLst>
          </p:cNvPr>
          <p:cNvSpPr/>
          <p:nvPr/>
        </p:nvSpPr>
        <p:spPr>
          <a:xfrm>
            <a:off x="5062528" y="150921"/>
            <a:ext cx="259878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u="sng" dirty="0">
                <a:ln/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lang="en-US" sz="4400" u="sng" cap="none" spc="0" dirty="0">
              <a:ln/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58FA5B-4E17-4C66-8B64-AA8E82FE030F}"/>
              </a:ext>
            </a:extLst>
          </p:cNvPr>
          <p:cNvSpPr txBox="1"/>
          <p:nvPr/>
        </p:nvSpPr>
        <p:spPr>
          <a:xfrm>
            <a:off x="4607096" y="1670348"/>
            <a:ext cx="71024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ko-K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this 36 hr hackathon we tried to build an AI based real time software with an app.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ko-K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app helps the user to check how </a:t>
            </a:r>
            <a:r>
              <a:rPr lang="en-IN" altLang="ko-K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covid</a:t>
            </a:r>
            <a:r>
              <a:rPr lang="en-IN" altLang="ko-K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safe is a place before visiting that place thus reducing chances of getting infected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4BA58A-5F21-404B-8DE9-69505CA3A8FE}"/>
              </a:ext>
            </a:extLst>
          </p:cNvPr>
          <p:cNvSpPr txBox="1"/>
          <p:nvPr/>
        </p:nvSpPr>
        <p:spPr>
          <a:xfrm>
            <a:off x="1808862" y="4351333"/>
            <a:ext cx="65073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altLang="ko-K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was a fun experience. The short time limit forced us to push our limits, think of new less time consuming methods and build a product that can practically help a lot of people(especially travellers) in this pandemic.</a:t>
            </a:r>
          </a:p>
          <a:p>
            <a:endParaRPr lang="ko-KR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C0DD49-7166-4AF9-93E3-BA18C99451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81" b="5765"/>
          <a:stretch/>
        </p:blipFill>
        <p:spPr>
          <a:xfrm>
            <a:off x="482465" y="1321034"/>
            <a:ext cx="3954510" cy="20329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4B11E4-7267-4899-B165-D356676EE0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06" t="20065" r="50922" b="38123"/>
          <a:stretch/>
        </p:blipFill>
        <p:spPr>
          <a:xfrm>
            <a:off x="8554597" y="3644165"/>
            <a:ext cx="3154938" cy="25349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C0B264-4896-4DB5-A5F9-AB0EFCFFEA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863" y="6476260"/>
            <a:ext cx="943706" cy="38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772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83F2AA-EBE8-4E09-B35C-04C02AC5A715}"/>
              </a:ext>
            </a:extLst>
          </p:cNvPr>
          <p:cNvSpPr/>
          <p:nvPr/>
        </p:nvSpPr>
        <p:spPr>
          <a:xfrm>
            <a:off x="4561188" y="1973036"/>
            <a:ext cx="306962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</a:t>
            </a:r>
          </a:p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Team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1D2421-6945-408D-9941-20CF9E567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971" y="3535532"/>
            <a:ext cx="4296055" cy="173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70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4887B8F-6364-4BC0-A280-5D8E7FA022C0}"/>
              </a:ext>
            </a:extLst>
          </p:cNvPr>
          <p:cNvSpPr/>
          <p:nvPr/>
        </p:nvSpPr>
        <p:spPr>
          <a:xfrm>
            <a:off x="0" y="1483001"/>
            <a:ext cx="12192000" cy="250273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AD82CFA-7D27-446A-A66D-8B418B168BA6}"/>
              </a:ext>
            </a:extLst>
          </p:cNvPr>
          <p:cNvSpPr/>
          <p:nvPr/>
        </p:nvSpPr>
        <p:spPr>
          <a:xfrm flipV="1">
            <a:off x="0" y="1594418"/>
            <a:ext cx="12192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2A708EA-6BAD-42F1-94B9-5F9F038B0B0F}"/>
              </a:ext>
            </a:extLst>
          </p:cNvPr>
          <p:cNvSpPr/>
          <p:nvPr/>
        </p:nvSpPr>
        <p:spPr>
          <a:xfrm>
            <a:off x="3930031" y="3676490"/>
            <a:ext cx="2077375" cy="626341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0C48FF1-6CC9-4183-8130-81411A86223B}"/>
              </a:ext>
            </a:extLst>
          </p:cNvPr>
          <p:cNvSpPr/>
          <p:nvPr/>
        </p:nvSpPr>
        <p:spPr>
          <a:xfrm>
            <a:off x="6771910" y="3684148"/>
            <a:ext cx="2077375" cy="626341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CF16338-38DF-412B-9590-CB934F97FCEF}"/>
              </a:ext>
            </a:extLst>
          </p:cNvPr>
          <p:cNvSpPr/>
          <p:nvPr/>
        </p:nvSpPr>
        <p:spPr>
          <a:xfrm>
            <a:off x="9653732" y="3707013"/>
            <a:ext cx="2077375" cy="626341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F094D2E-4F2B-487F-AB66-A51737003FF4}"/>
              </a:ext>
            </a:extLst>
          </p:cNvPr>
          <p:cNvSpPr/>
          <p:nvPr/>
        </p:nvSpPr>
        <p:spPr>
          <a:xfrm>
            <a:off x="3930031" y="4307463"/>
            <a:ext cx="2077374" cy="647769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2EC348A-EB2E-4EFF-A743-0F76B7C7788F}"/>
              </a:ext>
            </a:extLst>
          </p:cNvPr>
          <p:cNvSpPr/>
          <p:nvPr/>
        </p:nvSpPr>
        <p:spPr>
          <a:xfrm>
            <a:off x="6771909" y="4310488"/>
            <a:ext cx="2077374" cy="644743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54E6693-E4B5-4803-9390-A7B2EB66E484}"/>
              </a:ext>
            </a:extLst>
          </p:cNvPr>
          <p:cNvSpPr/>
          <p:nvPr/>
        </p:nvSpPr>
        <p:spPr>
          <a:xfrm>
            <a:off x="9653733" y="4332139"/>
            <a:ext cx="2077374" cy="620013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Content Placeholder 1">
            <a:extLst>
              <a:ext uri="{FF2B5EF4-FFF2-40B4-BE49-F238E27FC236}">
                <a16:creationId xmlns:a16="http://schemas.microsoft.com/office/drawing/2014/main" id="{6B95C636-C4E1-4D44-9DAA-C9DE783596D8}"/>
              </a:ext>
            </a:extLst>
          </p:cNvPr>
          <p:cNvSpPr txBox="1">
            <a:spLocks/>
          </p:cNvSpPr>
          <p:nvPr/>
        </p:nvSpPr>
        <p:spPr>
          <a:xfrm>
            <a:off x="4071280" y="3664532"/>
            <a:ext cx="1780183" cy="648072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dirty="0"/>
              <a:t>Harsh</a:t>
            </a:r>
          </a:p>
          <a:p>
            <a:pPr>
              <a:spcBef>
                <a:spcPts val="0"/>
              </a:spcBef>
            </a:pPr>
            <a:r>
              <a:rPr lang="en-US" altLang="ko-KR" dirty="0"/>
              <a:t>Jha</a:t>
            </a:r>
          </a:p>
        </p:txBody>
      </p:sp>
      <p:sp>
        <p:nvSpPr>
          <p:cNvPr id="81" name="Content Placeholder 4">
            <a:extLst>
              <a:ext uri="{FF2B5EF4-FFF2-40B4-BE49-F238E27FC236}">
                <a16:creationId xmlns:a16="http://schemas.microsoft.com/office/drawing/2014/main" id="{D386CCC6-B8CD-47C1-8272-D7D15D20D41E}"/>
              </a:ext>
            </a:extLst>
          </p:cNvPr>
          <p:cNvSpPr txBox="1">
            <a:spLocks/>
          </p:cNvSpPr>
          <p:nvPr/>
        </p:nvSpPr>
        <p:spPr>
          <a:xfrm>
            <a:off x="3996981" y="4313505"/>
            <a:ext cx="1928779" cy="620012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altLang="ko-KR" sz="1400" dirty="0"/>
              <a:t>AI Developer</a:t>
            </a:r>
            <a:endParaRPr lang="ko-KR" altLang="en-US" sz="1400" dirty="0"/>
          </a:p>
        </p:txBody>
      </p:sp>
      <p:pic>
        <p:nvPicPr>
          <p:cNvPr id="84" name="Picture Placeholder 4">
            <a:extLst>
              <a:ext uri="{FF2B5EF4-FFF2-40B4-BE49-F238E27FC236}">
                <a16:creationId xmlns:a16="http://schemas.microsoft.com/office/drawing/2014/main" id="{065E838B-054A-4029-A88F-317C321E9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" r="2424"/>
          <a:stretch>
            <a:fillRect/>
          </a:stretch>
        </p:blipFill>
        <p:spPr>
          <a:xfrm>
            <a:off x="4281754" y="1918079"/>
            <a:ext cx="1433728" cy="1761591"/>
          </a:xfrm>
          <a:prstGeom prst="rect">
            <a:avLst/>
          </a:prstGeom>
        </p:spPr>
      </p:pic>
      <p:sp>
        <p:nvSpPr>
          <p:cNvPr id="96" name="Content Placeholder 5">
            <a:extLst>
              <a:ext uri="{FF2B5EF4-FFF2-40B4-BE49-F238E27FC236}">
                <a16:creationId xmlns:a16="http://schemas.microsoft.com/office/drawing/2014/main" id="{5E812CC9-21C6-4A32-967A-3226B02C6416}"/>
              </a:ext>
            </a:extLst>
          </p:cNvPr>
          <p:cNvSpPr txBox="1">
            <a:spLocks/>
          </p:cNvSpPr>
          <p:nvPr/>
        </p:nvSpPr>
        <p:spPr>
          <a:xfrm>
            <a:off x="6964713" y="3661122"/>
            <a:ext cx="1780183" cy="648072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IN" altLang="ko-KR" dirty="0"/>
              <a:t>Shubham </a:t>
            </a:r>
          </a:p>
          <a:p>
            <a:pPr>
              <a:spcBef>
                <a:spcPts val="0"/>
              </a:spcBef>
            </a:pPr>
            <a:r>
              <a:rPr lang="en-IN" altLang="ko-KR" dirty="0"/>
              <a:t>Jha</a:t>
            </a:r>
            <a:endParaRPr lang="ko-KR" altLang="en-US" dirty="0"/>
          </a:p>
        </p:txBody>
      </p:sp>
      <p:sp>
        <p:nvSpPr>
          <p:cNvPr id="108" name="Text Placeholder 2">
            <a:extLst>
              <a:ext uri="{FF2B5EF4-FFF2-40B4-BE49-F238E27FC236}">
                <a16:creationId xmlns:a16="http://schemas.microsoft.com/office/drawing/2014/main" id="{92350E41-A90B-4E6A-8C1D-AC3A8B0AD82C}"/>
              </a:ext>
            </a:extLst>
          </p:cNvPr>
          <p:cNvSpPr txBox="1">
            <a:spLocks/>
          </p:cNvSpPr>
          <p:nvPr/>
        </p:nvSpPr>
        <p:spPr>
          <a:xfrm>
            <a:off x="541099" y="2048010"/>
            <a:ext cx="2880320" cy="1584177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OUR</a:t>
            </a:r>
          </a:p>
          <a:p>
            <a:r>
              <a:rPr lang="en-US" altLang="ko-KR" dirty="0"/>
              <a:t>TEAM</a:t>
            </a:r>
            <a:endParaRPr lang="ko-KR" altLang="en-US" dirty="0"/>
          </a:p>
        </p:txBody>
      </p:sp>
      <p:sp>
        <p:nvSpPr>
          <p:cNvPr id="119" name="Content Placeholder 1">
            <a:extLst>
              <a:ext uri="{FF2B5EF4-FFF2-40B4-BE49-F238E27FC236}">
                <a16:creationId xmlns:a16="http://schemas.microsoft.com/office/drawing/2014/main" id="{7597A572-C9CF-4A4D-B417-E0D701E65A47}"/>
              </a:ext>
            </a:extLst>
          </p:cNvPr>
          <p:cNvSpPr txBox="1">
            <a:spLocks/>
          </p:cNvSpPr>
          <p:nvPr/>
        </p:nvSpPr>
        <p:spPr>
          <a:xfrm>
            <a:off x="9820899" y="3696147"/>
            <a:ext cx="1780183" cy="648072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dirty="0" err="1"/>
              <a:t>Harshal</a:t>
            </a:r>
            <a:endParaRPr lang="en-US" altLang="ko-KR" dirty="0"/>
          </a:p>
          <a:p>
            <a:pPr>
              <a:spcBef>
                <a:spcPts val="0"/>
              </a:spcBef>
            </a:pPr>
            <a:r>
              <a:rPr lang="en-US" altLang="ko-KR" dirty="0"/>
              <a:t>Sanghvi</a:t>
            </a:r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0A40182C-2A9F-43C6-B749-AC7B59EAF696}"/>
              </a:ext>
            </a:extLst>
          </p:cNvPr>
          <p:cNvSpPr txBox="1"/>
          <p:nvPr/>
        </p:nvSpPr>
        <p:spPr>
          <a:xfrm>
            <a:off x="-224191" y="61107"/>
            <a:ext cx="3375763" cy="1162688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IN" sz="7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6A78CC-A57F-4707-8C15-8E6D8974B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863" y="6476260"/>
            <a:ext cx="943706" cy="381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DFCCB0-449F-49D8-9F27-E4A501EB84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833" t="13745" r="34999" b="26073"/>
          <a:stretch/>
        </p:blipFill>
        <p:spPr>
          <a:xfrm>
            <a:off x="7151186" y="1912710"/>
            <a:ext cx="1445230" cy="1770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F0DB08-D675-4200-9153-DFB9FAC864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235" t="11154" r="35241" b="18231"/>
          <a:stretch/>
        </p:blipFill>
        <p:spPr>
          <a:xfrm>
            <a:off x="9994127" y="1912710"/>
            <a:ext cx="1433728" cy="1783437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7A4B292E-D775-49FF-80FF-87643975B455}"/>
              </a:ext>
            </a:extLst>
          </p:cNvPr>
          <p:cNvSpPr txBox="1">
            <a:spLocks/>
          </p:cNvSpPr>
          <p:nvPr/>
        </p:nvSpPr>
        <p:spPr>
          <a:xfrm>
            <a:off x="9806590" y="4309194"/>
            <a:ext cx="1928779" cy="620012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altLang="ko-KR" sz="1400" dirty="0"/>
              <a:t>Web Developer</a:t>
            </a:r>
            <a:endParaRPr lang="ko-KR" altLang="en-US" sz="1400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0821BF0-EC12-4350-8AB6-5895640D6276}"/>
              </a:ext>
            </a:extLst>
          </p:cNvPr>
          <p:cNvSpPr txBox="1">
            <a:spLocks/>
          </p:cNvSpPr>
          <p:nvPr/>
        </p:nvSpPr>
        <p:spPr>
          <a:xfrm>
            <a:off x="6714081" y="4332140"/>
            <a:ext cx="2232976" cy="620012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altLang="ko-KR" sz="1400" dirty="0"/>
              <a:t>Backend and Arduino </a:t>
            </a:r>
          </a:p>
          <a:p>
            <a:r>
              <a:rPr lang="en-IN" altLang="ko-KR" sz="1400" dirty="0"/>
              <a:t>expert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3919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9D2A1-DEB2-4B8F-9192-4FED8B8ABD5A}"/>
              </a:ext>
            </a:extLst>
          </p:cNvPr>
          <p:cNvSpPr/>
          <p:nvPr/>
        </p:nvSpPr>
        <p:spPr>
          <a:xfrm>
            <a:off x="4380666" y="1559335"/>
            <a:ext cx="7251032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During Lockdown,  We all got stuck in our homes  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After a long wait…… 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Finally Unlock process has begun all across the nation.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Malls , Cafes, Restaurants are finally opening back slowly-slowly.</a:t>
            </a:r>
          </a:p>
          <a:p>
            <a:endParaRPr lang="en-US" sz="2400" b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rbel Light" panose="020B03030202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A3DA9A-9795-4FC5-9A45-1BAB8FF313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9" r="2901" b="4860"/>
          <a:stretch/>
        </p:blipFill>
        <p:spPr>
          <a:xfrm>
            <a:off x="732406" y="1160838"/>
            <a:ext cx="3453414" cy="22913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C0D9342-CEE2-4C04-8856-003BB3ED01C9}"/>
              </a:ext>
            </a:extLst>
          </p:cNvPr>
          <p:cNvSpPr/>
          <p:nvPr/>
        </p:nvSpPr>
        <p:spPr>
          <a:xfrm>
            <a:off x="3970343" y="0"/>
            <a:ext cx="472988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dirty="0">
                <a:ln/>
              </a:rPr>
              <a:t>Pro</a:t>
            </a:r>
            <a:r>
              <a:rPr lang="en-US" sz="4400" cap="none" spc="0" dirty="0">
                <a:ln/>
                <a:effectLst/>
              </a:rPr>
              <a:t>blem Statement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36D8ED-7911-413F-8079-F08A09ABC1CF}"/>
              </a:ext>
            </a:extLst>
          </p:cNvPr>
          <p:cNvSpPr/>
          <p:nvPr/>
        </p:nvSpPr>
        <p:spPr>
          <a:xfrm>
            <a:off x="3970343" y="2587111"/>
            <a:ext cx="31611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 Light" panose="020B0303020204020204" pitchFamily="34" charset="0"/>
              </a:rPr>
              <a:t>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845073-DFB0-4524-ACE6-3E7468CEB665}"/>
              </a:ext>
            </a:extLst>
          </p:cNvPr>
          <p:cNvSpPr/>
          <p:nvPr/>
        </p:nvSpPr>
        <p:spPr>
          <a:xfrm>
            <a:off x="2465407" y="4589975"/>
            <a:ext cx="4734009" cy="14773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But,</a:t>
            </a:r>
          </a:p>
          <a:p>
            <a:pPr algn="r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Coronavirus is still there and rising fast.</a:t>
            </a:r>
          </a:p>
          <a:p>
            <a:pPr algn="r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So how do we decide where should we go?</a:t>
            </a:r>
          </a:p>
          <a:p>
            <a:pPr algn="r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So which restaurant or Gym is safer?</a:t>
            </a:r>
          </a:p>
          <a:p>
            <a:pPr algn="r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Does that café follows proper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Covid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 SOPs? 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560350A-999C-472E-B3C7-D6F26B03D6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77" t="30550" r="59952" b="41249"/>
          <a:stretch/>
        </p:blipFill>
        <p:spPr>
          <a:xfrm>
            <a:off x="7359589" y="4044443"/>
            <a:ext cx="4112554" cy="229139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DC6BA5F-9CBA-49A1-B4C7-96374046C64B}"/>
              </a:ext>
            </a:extLst>
          </p:cNvPr>
          <p:cNvSpPr/>
          <p:nvPr/>
        </p:nvSpPr>
        <p:spPr>
          <a:xfrm>
            <a:off x="230818" y="4480321"/>
            <a:ext cx="62144" cy="222829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995BD2-988E-45F7-89C3-EE8CDD8CB7AB}"/>
              </a:ext>
            </a:extLst>
          </p:cNvPr>
          <p:cNvSpPr/>
          <p:nvPr/>
        </p:nvSpPr>
        <p:spPr>
          <a:xfrm>
            <a:off x="11845774" y="171718"/>
            <a:ext cx="72502" cy="197824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FE85CF-7327-40A2-B04B-1148C1696E0D}"/>
              </a:ext>
            </a:extLst>
          </p:cNvPr>
          <p:cNvSpPr/>
          <p:nvPr/>
        </p:nvSpPr>
        <p:spPr>
          <a:xfrm rot="5400000">
            <a:off x="1313893" y="5563396"/>
            <a:ext cx="62144" cy="22282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E3139E-8EB2-42D8-BB03-0146B2C435CB}"/>
              </a:ext>
            </a:extLst>
          </p:cNvPr>
          <p:cNvSpPr/>
          <p:nvPr/>
        </p:nvSpPr>
        <p:spPr>
          <a:xfrm rot="5400000">
            <a:off x="10699074" y="-911357"/>
            <a:ext cx="62144" cy="22282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68DB542-5B55-4833-879D-468B9373D3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863" y="6476260"/>
            <a:ext cx="943706" cy="38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08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907921-3D28-43FD-BC08-3FE2A428084D}"/>
              </a:ext>
            </a:extLst>
          </p:cNvPr>
          <p:cNvSpPr/>
          <p:nvPr/>
        </p:nvSpPr>
        <p:spPr>
          <a:xfrm>
            <a:off x="2470484" y="1642733"/>
            <a:ext cx="7251032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So many insecurities and we don’t know where to find answers?</a:t>
            </a:r>
          </a:p>
          <a:p>
            <a:pPr algn="ctr"/>
            <a:endParaRPr lang="en-US" sz="3600" dirty="0">
              <a:solidFill>
                <a:schemeClr val="tx2">
                  <a:lumMod val="75000"/>
                </a:schemeClr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ctr"/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How to decide which place is Covid19 Safe??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1DD9FE-24DC-4919-BA78-350AB1873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863" y="6476260"/>
            <a:ext cx="943706" cy="38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217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1241DC-201C-4A7D-88BD-B95904B7F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863" y="6476260"/>
            <a:ext cx="943706" cy="3817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E90857-D3EB-4F6C-8A25-67E15DCF3BCF}"/>
              </a:ext>
            </a:extLst>
          </p:cNvPr>
          <p:cNvSpPr/>
          <p:nvPr/>
        </p:nvSpPr>
        <p:spPr>
          <a:xfrm>
            <a:off x="5222643" y="0"/>
            <a:ext cx="222528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u="sng" dirty="0">
                <a:ln/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endParaRPr lang="en-US" sz="4400" u="sng" cap="none" spc="0" dirty="0">
              <a:ln/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FDAC74-561D-4E41-8C92-02E4CEB98778}"/>
              </a:ext>
            </a:extLst>
          </p:cNvPr>
          <p:cNvSpPr/>
          <p:nvPr/>
        </p:nvSpPr>
        <p:spPr>
          <a:xfrm>
            <a:off x="2270559" y="1277616"/>
            <a:ext cx="81294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Presenting    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SafeX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App and AI Software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4AAD22-4D74-4106-8E7E-19D239F580C0}"/>
              </a:ext>
            </a:extLst>
          </p:cNvPr>
          <p:cNvSpPr/>
          <p:nvPr/>
        </p:nvSpPr>
        <p:spPr>
          <a:xfrm>
            <a:off x="2230158" y="2231399"/>
            <a:ext cx="8487215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An app that helps you check how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Covid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 safe is a public place before visiting that place.</a:t>
            </a:r>
          </a:p>
          <a:p>
            <a:endParaRPr lang="en-US" sz="2400" b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rbel Light" panose="020B0303020204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090FC1-069E-4C73-A77B-C86CEC4964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47" t="12562" r="78610" b="76219"/>
          <a:stretch/>
        </p:blipFill>
        <p:spPr>
          <a:xfrm>
            <a:off x="1501626" y="3182952"/>
            <a:ext cx="1578045" cy="7694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252A86-941D-4807-B875-98DDD692F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9574" y="3460406"/>
            <a:ext cx="2842506" cy="495343"/>
          </a:xfrm>
          <a:prstGeom prst="rect">
            <a:avLst/>
          </a:prstGeom>
        </p:spPr>
      </p:pic>
      <p:pic>
        <p:nvPicPr>
          <p:cNvPr id="1026" name="Picture 2" descr="Curved check mark circle icon - Transparent PNG &amp; SVG vector file">
            <a:extLst>
              <a:ext uri="{FF2B5EF4-FFF2-40B4-BE49-F238E27FC236}">
                <a16:creationId xmlns:a16="http://schemas.microsoft.com/office/drawing/2014/main" id="{3962800A-0569-4269-ABE7-37789DD08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582" y="3043288"/>
            <a:ext cx="909106" cy="90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CF4CB0C-ECFE-453A-8D43-7A8AFF9C6596}"/>
              </a:ext>
            </a:extLst>
          </p:cNvPr>
          <p:cNvSpPr/>
          <p:nvPr/>
        </p:nvSpPr>
        <p:spPr>
          <a:xfrm>
            <a:off x="1203960" y="4075504"/>
            <a:ext cx="217337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" panose="020B0502040204020203" pitchFamily="34" charset="0"/>
              </a:rPr>
              <a:t>You search Public Places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D44EC4-C3D1-41C5-94E1-584C8432AFE4}"/>
              </a:ext>
            </a:extLst>
          </p:cNvPr>
          <p:cNvSpPr/>
          <p:nvPr/>
        </p:nvSpPr>
        <p:spPr>
          <a:xfrm>
            <a:off x="4914034" y="3952394"/>
            <a:ext cx="2842505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" panose="020B0502040204020203" pitchFamily="34" charset="0"/>
              </a:rPr>
              <a:t>Check ratings given by various users and our AI based on multiple factors 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18F4F5-696C-4904-9EB0-9BE9B39C272B}"/>
              </a:ext>
            </a:extLst>
          </p:cNvPr>
          <p:cNvSpPr/>
          <p:nvPr/>
        </p:nvSpPr>
        <p:spPr>
          <a:xfrm>
            <a:off x="8918447" y="3952394"/>
            <a:ext cx="217337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" panose="020B0502040204020203" pitchFamily="34" charset="0"/>
              </a:rPr>
              <a:t>Decide the safest place to visit and enjoy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6985052-3BF8-4736-AB18-F8032C7B3BD1}"/>
              </a:ext>
            </a:extLst>
          </p:cNvPr>
          <p:cNvCxnSpPr>
            <a:cxnSpLocks/>
          </p:cNvCxnSpPr>
          <p:nvPr/>
        </p:nvCxnSpPr>
        <p:spPr>
          <a:xfrm>
            <a:off x="3257998" y="3708078"/>
            <a:ext cx="14738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5F5A9E8-1E56-4697-A471-842C1C9A8D02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842080" y="3705777"/>
            <a:ext cx="1440726" cy="230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1021CEC-C9A6-43C2-BDF2-DCFE1E2129F0}"/>
              </a:ext>
            </a:extLst>
          </p:cNvPr>
          <p:cNvSpPr txBox="1"/>
          <p:nvPr/>
        </p:nvSpPr>
        <p:spPr>
          <a:xfrm>
            <a:off x="3062539" y="2413935"/>
            <a:ext cx="67165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solidFill>
                <a:schemeClr val="accent1">
                  <a:lumMod val="75000"/>
                </a:schemeClr>
              </a:solidFill>
              <a:latin typeface="Dubai Medium" panose="020B0603030403030204" pitchFamily="34" charset="-78"/>
              <a:cs typeface="Dubai Medium" panose="020B0603030403030204" pitchFamily="34" charset="-78"/>
            </a:endParaRPr>
          </a:p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SafeX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 App comes with AI score based review/ratings feature where: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3E3540-B006-405E-A470-08650DB02622}"/>
              </a:ext>
            </a:extLst>
          </p:cNvPr>
          <p:cNvSpPr txBox="1"/>
          <p:nvPr/>
        </p:nvSpPr>
        <p:spPr>
          <a:xfrm>
            <a:off x="3377336" y="5701093"/>
            <a:ext cx="63164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For visiting public places without risk of getting infected in Post Lockdown world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6A1D239-81E4-486E-868B-9637AA860A62}"/>
              </a:ext>
            </a:extLst>
          </p:cNvPr>
          <p:cNvSpPr/>
          <p:nvPr/>
        </p:nvSpPr>
        <p:spPr>
          <a:xfrm>
            <a:off x="2409038" y="5027704"/>
            <a:ext cx="81294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Just 3 easy steps 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A7F6FBA-A7C0-4A7B-A69D-EF2247D7A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215" y="1277616"/>
            <a:ext cx="1499643" cy="60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357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85145E-DD5C-48A5-BFDF-0C6EA156A43F}"/>
              </a:ext>
            </a:extLst>
          </p:cNvPr>
          <p:cNvSpPr txBox="1">
            <a:spLocks/>
          </p:cNvSpPr>
          <p:nvPr/>
        </p:nvSpPr>
        <p:spPr>
          <a:xfrm>
            <a:off x="325107" y="168576"/>
            <a:ext cx="11718524" cy="943765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altLang="ko-KR" sz="2800" b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" panose="020B0502040204020203" pitchFamily="34" charset="0"/>
              </a:rPr>
              <a:t>How does this system works</a:t>
            </a:r>
            <a:endParaRPr lang="ko-KR" altLang="en-US" sz="2800" b="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650636-AB80-4516-8896-1045C1293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863" y="6476260"/>
            <a:ext cx="943706" cy="3817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8E1C345-B677-4113-B625-6F7D0A5506A9}"/>
              </a:ext>
            </a:extLst>
          </p:cNvPr>
          <p:cNvSpPr/>
          <p:nvPr/>
        </p:nvSpPr>
        <p:spPr>
          <a:xfrm>
            <a:off x="1604383" y="4724542"/>
            <a:ext cx="1301117" cy="668988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031AD3-69EB-4564-8911-77EA3C3F4B54}"/>
              </a:ext>
            </a:extLst>
          </p:cNvPr>
          <p:cNvSpPr txBox="1"/>
          <p:nvPr/>
        </p:nvSpPr>
        <p:spPr>
          <a:xfrm>
            <a:off x="1570865" y="488911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USER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9C025A-9774-4A34-8948-5659B6983C89}"/>
              </a:ext>
            </a:extLst>
          </p:cNvPr>
          <p:cNvSpPr/>
          <p:nvPr/>
        </p:nvSpPr>
        <p:spPr>
          <a:xfrm>
            <a:off x="3174526" y="1825025"/>
            <a:ext cx="1301117" cy="811538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02F2B6-54DE-4EC0-8371-D49EF0801F13}"/>
              </a:ext>
            </a:extLst>
          </p:cNvPr>
          <p:cNvSpPr txBox="1"/>
          <p:nvPr/>
        </p:nvSpPr>
        <p:spPr>
          <a:xfrm>
            <a:off x="3236455" y="1907628"/>
            <a:ext cx="1177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Public Places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CBCCC6-779A-4D41-BB08-7FA2331E80B9}"/>
              </a:ext>
            </a:extLst>
          </p:cNvPr>
          <p:cNvSpPr/>
          <p:nvPr/>
        </p:nvSpPr>
        <p:spPr>
          <a:xfrm>
            <a:off x="376479" y="1445963"/>
            <a:ext cx="169944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Hotels, Malls, Restaurants, Gyms, Public transport, Salons, Grocery Stores, Banks/ATM, Gas station, Pharmacy, Parks and outdoor spaces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119FEE-C119-4A71-99B2-179B705E6221}"/>
              </a:ext>
            </a:extLst>
          </p:cNvPr>
          <p:cNvSpPr/>
          <p:nvPr/>
        </p:nvSpPr>
        <p:spPr>
          <a:xfrm>
            <a:off x="325107" y="1294350"/>
            <a:ext cx="1761378" cy="1891376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8F73350-62EC-4F19-9D89-10A1E2EF3D75}"/>
              </a:ext>
            </a:extLst>
          </p:cNvPr>
          <p:cNvSpPr/>
          <p:nvPr/>
        </p:nvSpPr>
        <p:spPr>
          <a:xfrm>
            <a:off x="6010381" y="4733405"/>
            <a:ext cx="1301117" cy="669995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F7A987-36CC-4895-8EDC-95C3B69296DA}"/>
              </a:ext>
            </a:extLst>
          </p:cNvPr>
          <p:cNvSpPr txBox="1"/>
          <p:nvPr/>
        </p:nvSpPr>
        <p:spPr>
          <a:xfrm>
            <a:off x="6098750" y="4756685"/>
            <a:ext cx="1124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SAFEX </a:t>
            </a:r>
          </a:p>
          <a:p>
            <a:pPr algn="ctr"/>
            <a:r>
              <a:rPr lang="en-IN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App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D9E8175-E68B-4DF0-9437-C09D9D4FA363}"/>
              </a:ext>
            </a:extLst>
          </p:cNvPr>
          <p:cNvSpPr/>
          <p:nvPr/>
        </p:nvSpPr>
        <p:spPr>
          <a:xfrm>
            <a:off x="5601273" y="1930451"/>
            <a:ext cx="18940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Recognize Staff wearing mask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Public Wearing mask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Social distancing Check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Facial Recognition to allow authorized people </a:t>
            </a:r>
          </a:p>
          <a:p>
            <a:pPr algn="ctr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1F9E88E-381D-4174-84FE-B868A6500BD2}"/>
              </a:ext>
            </a:extLst>
          </p:cNvPr>
          <p:cNvSpPr/>
          <p:nvPr/>
        </p:nvSpPr>
        <p:spPr>
          <a:xfrm>
            <a:off x="5539568" y="1279246"/>
            <a:ext cx="2072640" cy="1906480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C243FFE-A52C-4473-9732-F4714D106645}"/>
              </a:ext>
            </a:extLst>
          </p:cNvPr>
          <p:cNvSpPr txBox="1"/>
          <p:nvPr/>
        </p:nvSpPr>
        <p:spPr>
          <a:xfrm>
            <a:off x="5354074" y="1290196"/>
            <a:ext cx="2443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Personal AI Software</a:t>
            </a:r>
          </a:p>
          <a:p>
            <a:pPr algn="ctr"/>
            <a:r>
              <a:rPr lang="en-IN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With CCTV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7FEA6B6-D08D-4AE7-9494-A3D5B32E9649}"/>
              </a:ext>
            </a:extLst>
          </p:cNvPr>
          <p:cNvSpPr/>
          <p:nvPr/>
        </p:nvSpPr>
        <p:spPr>
          <a:xfrm>
            <a:off x="8637308" y="2416536"/>
            <a:ext cx="2826285" cy="2314074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E0F28A0-D7F2-4F1C-83DE-955D3800508E}"/>
              </a:ext>
            </a:extLst>
          </p:cNvPr>
          <p:cNvSpPr/>
          <p:nvPr/>
        </p:nvSpPr>
        <p:spPr>
          <a:xfrm>
            <a:off x="8809849" y="2646229"/>
            <a:ext cx="252417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of public places by user survey with reviews and ratings based on: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Regular Sanitization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Hygiene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Practicing Social distancing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SOP Followed by employees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Good ventilation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Digital menu? Disposable(For hotels)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Size of gathering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53532B0-7C72-45F7-9393-BD2121F760E6}"/>
              </a:ext>
            </a:extLst>
          </p:cNvPr>
          <p:cNvCxnSpPr>
            <a:stCxn id="22" idx="3"/>
            <a:endCxn id="16" idx="1"/>
          </p:cNvCxnSpPr>
          <p:nvPr/>
        </p:nvCxnSpPr>
        <p:spPr>
          <a:xfrm flipV="1">
            <a:off x="2086485" y="2230794"/>
            <a:ext cx="1088041" cy="9244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0C3120-5D88-40EC-BC72-F8189352225E}"/>
              </a:ext>
            </a:extLst>
          </p:cNvPr>
          <p:cNvCxnSpPr>
            <a:cxnSpLocks/>
            <a:stCxn id="16" idx="3"/>
            <a:endCxn id="37" idx="1"/>
          </p:cNvCxnSpPr>
          <p:nvPr/>
        </p:nvCxnSpPr>
        <p:spPr>
          <a:xfrm>
            <a:off x="4475643" y="2230794"/>
            <a:ext cx="1063925" cy="1692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E6FC8917-781D-42B3-B334-7DD0064A8E7A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7612208" y="1527785"/>
            <a:ext cx="2438243" cy="888751"/>
          </a:xfrm>
          <a:prstGeom prst="bentConnector2">
            <a:avLst/>
          </a:prstGeom>
          <a:ln w="38100">
            <a:prstDash val="sys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94DE7854-CE2A-4233-99E2-D7B619C32F77}"/>
              </a:ext>
            </a:extLst>
          </p:cNvPr>
          <p:cNvCxnSpPr>
            <a:stCxn id="41" idx="2"/>
            <a:endCxn id="31" idx="3"/>
          </p:cNvCxnSpPr>
          <p:nvPr/>
        </p:nvCxnSpPr>
        <p:spPr>
          <a:xfrm rot="5400000">
            <a:off x="8512079" y="3530030"/>
            <a:ext cx="337793" cy="2738953"/>
          </a:xfrm>
          <a:prstGeom prst="bentConnector2">
            <a:avLst/>
          </a:prstGeom>
          <a:ln w="38100">
            <a:prstDash val="sys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7B086CA-66B0-4D4A-829E-4339AC53733F}"/>
              </a:ext>
            </a:extLst>
          </p:cNvPr>
          <p:cNvCxnSpPr>
            <a:cxnSpLocks/>
            <a:stCxn id="31" idx="1"/>
            <a:endCxn id="14" idx="3"/>
          </p:cNvCxnSpPr>
          <p:nvPr/>
        </p:nvCxnSpPr>
        <p:spPr>
          <a:xfrm flipH="1">
            <a:off x="2939017" y="5068403"/>
            <a:ext cx="3071364" cy="5379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D4013F2-089A-4ED4-91AF-18DFBB3C9DEB}"/>
              </a:ext>
            </a:extLst>
          </p:cNvPr>
          <p:cNvSpPr txBox="1"/>
          <p:nvPr/>
        </p:nvSpPr>
        <p:spPr>
          <a:xfrm>
            <a:off x="8524141" y="826678"/>
            <a:ext cx="3102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Arial" pitchFamily="34" charset="0"/>
              </a:rPr>
              <a:t>Based on collected data Ai generates score card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  <a:cs typeface="Arial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99BAB1D-E12A-42C4-8556-1712705C2B31}"/>
              </a:ext>
            </a:extLst>
          </p:cNvPr>
          <p:cNvSpPr txBox="1"/>
          <p:nvPr/>
        </p:nvSpPr>
        <p:spPr>
          <a:xfrm>
            <a:off x="8499162" y="5141770"/>
            <a:ext cx="3102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Arial" pitchFamily="34" charset="0"/>
              </a:rPr>
              <a:t>Ai Generated score with user review data tells how safe is that place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  <a:cs typeface="Arial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0E406D9-BD47-49EB-A898-7EF75A1FAC36}"/>
              </a:ext>
            </a:extLst>
          </p:cNvPr>
          <p:cNvSpPr txBox="1"/>
          <p:nvPr/>
        </p:nvSpPr>
        <p:spPr>
          <a:xfrm>
            <a:off x="2752685" y="5105315"/>
            <a:ext cx="3102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Arial" pitchFamily="34" charset="0"/>
              </a:rPr>
              <a:t>Access to</a:t>
            </a:r>
          </a:p>
          <a:p>
            <a:pPr algn="ctr"/>
            <a:r>
              <a:rPr lang="en-IN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Arial" pitchFamily="34" charset="0"/>
              </a:rPr>
              <a:t>collected data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008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24BC2F-E343-493F-9232-8D7B7EC307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97" t="11262" r="39412" b="17281"/>
          <a:stretch/>
        </p:blipFill>
        <p:spPr>
          <a:xfrm>
            <a:off x="493776" y="1364942"/>
            <a:ext cx="1975103" cy="374637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42BADD9-EA4B-4E96-93DC-37DBB4CB52C8}"/>
              </a:ext>
            </a:extLst>
          </p:cNvPr>
          <p:cNvSpPr/>
          <p:nvPr/>
        </p:nvSpPr>
        <p:spPr>
          <a:xfrm>
            <a:off x="3999817" y="79885"/>
            <a:ext cx="419236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600" u="sng" dirty="0" err="1">
                <a:ln/>
                <a:latin typeface="Arial" panose="020B0604020202020204" pitchFamily="34" charset="0"/>
                <a:cs typeface="Arial" panose="020B0604020202020204" pitchFamily="34" charset="0"/>
              </a:rPr>
              <a:t>SafeX</a:t>
            </a:r>
            <a:r>
              <a:rPr lang="en-US" sz="3600" u="sng" dirty="0">
                <a:ln/>
                <a:latin typeface="Arial" panose="020B0604020202020204" pitchFamily="34" charset="0"/>
                <a:cs typeface="Arial" panose="020B0604020202020204" pitchFamily="34" charset="0"/>
              </a:rPr>
              <a:t> App </a:t>
            </a:r>
            <a:r>
              <a:rPr lang="en-US" sz="2800" u="sng" dirty="0">
                <a:ln/>
                <a:latin typeface="Arial" panose="020B0604020202020204" pitchFamily="34" charset="0"/>
                <a:cs typeface="Arial" panose="020B0604020202020204" pitchFamily="34" charset="0"/>
              </a:rPr>
              <a:t>(for Users)</a:t>
            </a:r>
            <a:endParaRPr lang="en-US" sz="2800" u="sng" cap="none" spc="0" dirty="0">
              <a:ln/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A1985-5DEC-464D-A471-1A6600D7EBF9}"/>
              </a:ext>
            </a:extLst>
          </p:cNvPr>
          <p:cNvSpPr txBox="1"/>
          <p:nvPr/>
        </p:nvSpPr>
        <p:spPr>
          <a:xfrm>
            <a:off x="428331" y="5445018"/>
            <a:ext cx="2105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Open home page and search for your desired public place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E177C5-33B1-47B1-ABB4-D91CB633AA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25" t="10666" r="39700" b="17466"/>
          <a:stretch/>
        </p:blipFill>
        <p:spPr>
          <a:xfrm>
            <a:off x="7598901" y="1273815"/>
            <a:ext cx="1897491" cy="374637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C38B15-5C7B-48B4-B532-1424233B6A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675" t="10666" r="39625" b="17733"/>
          <a:stretch/>
        </p:blipFill>
        <p:spPr>
          <a:xfrm>
            <a:off x="3928191" y="1364942"/>
            <a:ext cx="1925488" cy="374637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2B71F3-3504-4B7F-8671-20565EF58BD2}"/>
              </a:ext>
            </a:extLst>
          </p:cNvPr>
          <p:cNvSpPr txBox="1"/>
          <p:nvPr/>
        </p:nvSpPr>
        <p:spPr>
          <a:xfrm>
            <a:off x="3964521" y="5447421"/>
            <a:ext cx="1852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Check the overall </a:t>
            </a:r>
            <a:r>
              <a:rPr lang="en-IN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SafeX</a:t>
            </a:r>
            <a:r>
              <a:rPr lang="en-IN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score 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E34FB0-F3F6-4B62-8135-B9F67B31CE11}"/>
              </a:ext>
            </a:extLst>
          </p:cNvPr>
          <p:cNvSpPr txBox="1"/>
          <p:nvPr/>
        </p:nvSpPr>
        <p:spPr>
          <a:xfrm>
            <a:off x="7505256" y="5432131"/>
            <a:ext cx="2177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also view the detailed ratings 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F43AFA-61AC-44D1-ABC9-1C9C317D3A98}"/>
              </a:ext>
            </a:extLst>
          </p:cNvPr>
          <p:cNvSpPr txBox="1"/>
          <p:nvPr/>
        </p:nvSpPr>
        <p:spPr>
          <a:xfrm>
            <a:off x="9389168" y="1899302"/>
            <a:ext cx="335365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Decide</a:t>
            </a:r>
          </a:p>
          <a:p>
            <a:pPr algn="ctr"/>
            <a:r>
              <a:rPr lang="en-IN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and </a:t>
            </a:r>
          </a:p>
          <a:p>
            <a:pPr algn="ctr"/>
            <a:r>
              <a:rPr lang="en-IN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visit that place</a:t>
            </a:r>
          </a:p>
          <a:p>
            <a:pPr algn="ctr"/>
            <a:r>
              <a:rPr lang="en-IN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With </a:t>
            </a:r>
          </a:p>
          <a:p>
            <a:pPr algn="ctr"/>
            <a:r>
              <a:rPr lang="en-IN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guaranteed</a:t>
            </a:r>
          </a:p>
          <a:p>
            <a:pPr algn="ctr"/>
            <a:r>
              <a:rPr lang="en-IN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safety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92C5476-DA41-4C26-951D-7BD0E1EC0FED}"/>
              </a:ext>
            </a:extLst>
          </p:cNvPr>
          <p:cNvCxnSpPr/>
          <p:nvPr/>
        </p:nvCxnSpPr>
        <p:spPr>
          <a:xfrm>
            <a:off x="2548944" y="3238130"/>
            <a:ext cx="12458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3EDA3AB-D8B2-40F5-97D0-62F9FABF4E2B}"/>
              </a:ext>
            </a:extLst>
          </p:cNvPr>
          <p:cNvCxnSpPr>
            <a:cxnSpLocks/>
          </p:cNvCxnSpPr>
          <p:nvPr/>
        </p:nvCxnSpPr>
        <p:spPr>
          <a:xfrm>
            <a:off x="6002328" y="3098624"/>
            <a:ext cx="15029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91674E7A-5013-4F86-9F1B-7E1C29A685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863" y="6476260"/>
            <a:ext cx="943706" cy="38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567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B6D0586-7018-4746-84BA-F4D6C7630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81" b="5765"/>
          <a:stretch/>
        </p:blipFill>
        <p:spPr>
          <a:xfrm>
            <a:off x="266824" y="646331"/>
            <a:ext cx="3954510" cy="20329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5CB3C2-77FA-437C-85F5-CC1AD769AB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77" b="5113"/>
          <a:stretch/>
        </p:blipFill>
        <p:spPr>
          <a:xfrm>
            <a:off x="263864" y="2653075"/>
            <a:ext cx="3957469" cy="20520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C17571-0F37-418E-96B4-385BD61413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96" b="5113"/>
          <a:stretch/>
        </p:blipFill>
        <p:spPr>
          <a:xfrm>
            <a:off x="263863" y="4675943"/>
            <a:ext cx="3957470" cy="203596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450A3DC-AE07-4B4F-8789-378AF9434EB3}"/>
              </a:ext>
            </a:extLst>
          </p:cNvPr>
          <p:cNvSpPr/>
          <p:nvPr/>
        </p:nvSpPr>
        <p:spPr>
          <a:xfrm>
            <a:off x="2824633" y="0"/>
            <a:ext cx="75362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600" u="sng" dirty="0" err="1">
                <a:ln/>
                <a:latin typeface="Arial" panose="020B0604020202020204" pitchFamily="34" charset="0"/>
                <a:cs typeface="Arial" panose="020B0604020202020204" pitchFamily="34" charset="0"/>
              </a:rPr>
              <a:t>SafeX</a:t>
            </a:r>
            <a:r>
              <a:rPr lang="en-US" sz="3600" u="sng" dirty="0">
                <a:ln/>
                <a:latin typeface="Arial" panose="020B0604020202020204" pitchFamily="34" charset="0"/>
                <a:cs typeface="Arial" panose="020B0604020202020204" pitchFamily="34" charset="0"/>
              </a:rPr>
              <a:t> AI Software </a:t>
            </a:r>
            <a:r>
              <a:rPr lang="en-US" sz="2800" u="sng" dirty="0">
                <a:ln/>
                <a:latin typeface="Arial" panose="020B0604020202020204" pitchFamily="34" charset="0"/>
                <a:cs typeface="Arial" panose="020B0604020202020204" pitchFamily="34" charset="0"/>
              </a:rPr>
              <a:t>(for Business owners)</a:t>
            </a:r>
            <a:endParaRPr lang="en-US" sz="2800" u="sng" cap="none" spc="0" dirty="0">
              <a:ln/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A67674-9AB1-4C4A-B850-B848B138999A}"/>
              </a:ext>
            </a:extLst>
          </p:cNvPr>
          <p:cNvSpPr/>
          <p:nvPr/>
        </p:nvSpPr>
        <p:spPr>
          <a:xfrm>
            <a:off x="5037746" y="1022909"/>
            <a:ext cx="6394734" cy="29546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The trained AI for mask detection blends easily into the CCTV and collect's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Based on collected data, safety score is generated which is displayed in the app.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Any rule break leads losing score thus also reducing chances of that store to get placed higher in SEO, resulting in loss of potential customers for that shop.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So AI monitors and ensures that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Covid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 SOPs are followed properly to ensure everyone’s safety</a:t>
            </a:r>
          </a:p>
          <a:p>
            <a:endParaRPr lang="en-US" sz="2400" b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rbel Light" panose="020B0303020204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E7E8A16-F6DF-4A6D-989C-E000DB8CDB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806" t="20065" r="50922" b="38123"/>
          <a:stretch/>
        </p:blipFill>
        <p:spPr>
          <a:xfrm>
            <a:off x="8607975" y="3812840"/>
            <a:ext cx="3154938" cy="25349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FBB96D9-0784-4232-8799-BBE71F2951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951" t="19676" r="50777" b="38512"/>
          <a:stretch/>
        </p:blipFill>
        <p:spPr>
          <a:xfrm>
            <a:off x="5080175" y="3830593"/>
            <a:ext cx="3154938" cy="25349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DCC7A40-D3EC-4240-996F-A94442FC42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863" y="6476260"/>
            <a:ext cx="943706" cy="38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069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8DC58C0-583D-4AF9-8BCB-A832E2C0A963}"/>
              </a:ext>
            </a:extLst>
          </p:cNvPr>
          <p:cNvSpPr/>
          <p:nvPr/>
        </p:nvSpPr>
        <p:spPr>
          <a:xfrm>
            <a:off x="4241839" y="209814"/>
            <a:ext cx="390363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600" u="sng" cap="none" spc="0" dirty="0">
                <a:ln/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Challenges Faced</a:t>
            </a:r>
          </a:p>
        </p:txBody>
      </p:sp>
      <p:sp>
        <p:nvSpPr>
          <p:cNvPr id="4" name="사각형: 둥근 위쪽 모서리 6">
            <a:extLst>
              <a:ext uri="{FF2B5EF4-FFF2-40B4-BE49-F238E27FC236}">
                <a16:creationId xmlns:a16="http://schemas.microsoft.com/office/drawing/2014/main" id="{2BDF4631-8A1C-41C2-B5C2-2E3CCCA36852}"/>
              </a:ext>
            </a:extLst>
          </p:cNvPr>
          <p:cNvSpPr/>
          <p:nvPr/>
        </p:nvSpPr>
        <p:spPr>
          <a:xfrm rot="16200000">
            <a:off x="4001899" y="-29567"/>
            <a:ext cx="1062000" cy="4550562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" name="사각형: 둥근 위쪽 모서리 38">
            <a:extLst>
              <a:ext uri="{FF2B5EF4-FFF2-40B4-BE49-F238E27FC236}">
                <a16:creationId xmlns:a16="http://schemas.microsoft.com/office/drawing/2014/main" id="{15545016-F1F3-4D04-9B69-F55F2D01AC69}"/>
              </a:ext>
            </a:extLst>
          </p:cNvPr>
          <p:cNvSpPr/>
          <p:nvPr/>
        </p:nvSpPr>
        <p:spPr>
          <a:xfrm rot="16200000">
            <a:off x="3645807" y="1386434"/>
            <a:ext cx="1062000" cy="383838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" name="사각형: 둥근 위쪽 모서리 39">
            <a:extLst>
              <a:ext uri="{FF2B5EF4-FFF2-40B4-BE49-F238E27FC236}">
                <a16:creationId xmlns:a16="http://schemas.microsoft.com/office/drawing/2014/main" id="{210E0117-6BF4-4AC0-916F-502FC5D9BBA0}"/>
              </a:ext>
            </a:extLst>
          </p:cNvPr>
          <p:cNvSpPr/>
          <p:nvPr/>
        </p:nvSpPr>
        <p:spPr>
          <a:xfrm rot="16200000">
            <a:off x="3645807" y="2446348"/>
            <a:ext cx="1062000" cy="383838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" name="사각형: 둥근 위쪽 모서리 40">
            <a:extLst>
              <a:ext uri="{FF2B5EF4-FFF2-40B4-BE49-F238E27FC236}">
                <a16:creationId xmlns:a16="http://schemas.microsoft.com/office/drawing/2014/main" id="{5CC41F33-6378-4FCF-9642-0042CFB44C70}"/>
              </a:ext>
            </a:extLst>
          </p:cNvPr>
          <p:cNvSpPr/>
          <p:nvPr/>
        </p:nvSpPr>
        <p:spPr>
          <a:xfrm rot="16200000">
            <a:off x="3645807" y="3506262"/>
            <a:ext cx="1062000" cy="383838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F31D8D8-7C7A-40B1-BA95-024AED43B3D6}"/>
              </a:ext>
            </a:extLst>
          </p:cNvPr>
          <p:cNvSpPr/>
          <p:nvPr/>
        </p:nvSpPr>
        <p:spPr>
          <a:xfrm>
            <a:off x="2376191" y="1813712"/>
            <a:ext cx="864000" cy="86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57BBAFA-477D-463D-AE6F-9479E8405E72}"/>
              </a:ext>
            </a:extLst>
          </p:cNvPr>
          <p:cNvSpPr/>
          <p:nvPr/>
        </p:nvSpPr>
        <p:spPr>
          <a:xfrm>
            <a:off x="2376191" y="2873627"/>
            <a:ext cx="864000" cy="86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A44F5CC-E876-481D-B487-567F44A0570D}"/>
              </a:ext>
            </a:extLst>
          </p:cNvPr>
          <p:cNvSpPr/>
          <p:nvPr/>
        </p:nvSpPr>
        <p:spPr>
          <a:xfrm>
            <a:off x="2376191" y="3933540"/>
            <a:ext cx="864000" cy="86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6B9B2F0-FC40-46F4-A771-B90CEFE22B9F}"/>
              </a:ext>
            </a:extLst>
          </p:cNvPr>
          <p:cNvSpPr/>
          <p:nvPr/>
        </p:nvSpPr>
        <p:spPr>
          <a:xfrm>
            <a:off x="2376191" y="4993454"/>
            <a:ext cx="864000" cy="86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2" name="Oval 21">
            <a:extLst>
              <a:ext uri="{FF2B5EF4-FFF2-40B4-BE49-F238E27FC236}">
                <a16:creationId xmlns:a16="http://schemas.microsoft.com/office/drawing/2014/main" id="{034D268E-2461-4832-AC6E-C21BE3BA9009}"/>
              </a:ext>
            </a:extLst>
          </p:cNvPr>
          <p:cNvSpPr>
            <a:spLocks noChangeAspect="1"/>
          </p:cNvSpPr>
          <p:nvPr/>
        </p:nvSpPr>
        <p:spPr>
          <a:xfrm>
            <a:off x="2585446" y="4190953"/>
            <a:ext cx="369682" cy="324000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3" name="Donut 15">
            <a:extLst>
              <a:ext uri="{FF2B5EF4-FFF2-40B4-BE49-F238E27FC236}">
                <a16:creationId xmlns:a16="http://schemas.microsoft.com/office/drawing/2014/main" id="{F723C330-6A61-4FC4-8886-A7F87E41B881}"/>
              </a:ext>
            </a:extLst>
          </p:cNvPr>
          <p:cNvSpPr/>
          <p:nvPr/>
        </p:nvSpPr>
        <p:spPr>
          <a:xfrm>
            <a:off x="2636646" y="2065395"/>
            <a:ext cx="363163" cy="360634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A76FE189-AA4A-4656-BEFA-BD6308D4A36E}"/>
              </a:ext>
            </a:extLst>
          </p:cNvPr>
          <p:cNvSpPr/>
          <p:nvPr/>
        </p:nvSpPr>
        <p:spPr>
          <a:xfrm>
            <a:off x="2636646" y="3112672"/>
            <a:ext cx="343090" cy="357392"/>
          </a:xfrm>
          <a:custGeom>
            <a:avLst/>
            <a:gdLst/>
            <a:ahLst/>
            <a:cxnLst/>
            <a:rect l="l" t="t" r="r" b="b"/>
            <a:pathLst>
              <a:path w="4088964" h="4259405">
                <a:moveTo>
                  <a:pt x="1480605" y="2231940"/>
                </a:moveTo>
                <a:lnTo>
                  <a:pt x="1199818" y="2044620"/>
                </a:lnTo>
                <a:lnTo>
                  <a:pt x="761621" y="2687221"/>
                </a:lnTo>
                <a:cubicBezTo>
                  <a:pt x="501536" y="2652619"/>
                  <a:pt x="265323" y="2467912"/>
                  <a:pt x="39127" y="2272940"/>
                </a:cubicBezTo>
                <a:cubicBezTo>
                  <a:pt x="-80639" y="2070133"/>
                  <a:pt x="269496" y="1743507"/>
                  <a:pt x="374515" y="1494038"/>
                </a:cubicBezTo>
                <a:lnTo>
                  <a:pt x="93728" y="1306717"/>
                </a:lnTo>
                <a:lnTo>
                  <a:pt x="1091841" y="1312633"/>
                </a:lnTo>
                <a:close/>
                <a:moveTo>
                  <a:pt x="2759566" y="226796"/>
                </a:moveTo>
                <a:cubicBezTo>
                  <a:pt x="2331051" y="377379"/>
                  <a:pt x="2150002" y="492309"/>
                  <a:pt x="1991062" y="643648"/>
                </a:cubicBezTo>
                <a:lnTo>
                  <a:pt x="1463599" y="1446568"/>
                </a:lnTo>
                <a:lnTo>
                  <a:pt x="610317" y="909936"/>
                </a:lnTo>
                <a:cubicBezTo>
                  <a:pt x="810411" y="627556"/>
                  <a:pt x="1020899" y="239191"/>
                  <a:pt x="1244930" y="61882"/>
                </a:cubicBezTo>
                <a:cubicBezTo>
                  <a:pt x="1491876" y="-75367"/>
                  <a:pt x="1697752" y="31605"/>
                  <a:pt x="2759566" y="226796"/>
                </a:cubicBezTo>
                <a:close/>
                <a:moveTo>
                  <a:pt x="1722488" y="3820535"/>
                </a:moveTo>
                <a:cubicBezTo>
                  <a:pt x="1376925" y="3801485"/>
                  <a:pt x="936112" y="3830060"/>
                  <a:pt x="666750" y="3734810"/>
                </a:cubicBezTo>
                <a:cubicBezTo>
                  <a:pt x="419100" y="3598835"/>
                  <a:pt x="400050" y="3367610"/>
                  <a:pt x="0" y="2364860"/>
                </a:cubicBezTo>
                <a:cubicBezTo>
                  <a:pt x="355600" y="2647435"/>
                  <a:pt x="549276" y="2739510"/>
                  <a:pt x="762000" y="2793485"/>
                </a:cubicBezTo>
                <a:lnTo>
                  <a:pt x="1722487" y="2812535"/>
                </a:lnTo>
                <a:close/>
                <a:moveTo>
                  <a:pt x="3605396" y="869465"/>
                </a:moveTo>
                <a:lnTo>
                  <a:pt x="3069019" y="1711228"/>
                </a:lnTo>
                <a:lnTo>
                  <a:pt x="2083849" y="1550906"/>
                </a:lnTo>
                <a:lnTo>
                  <a:pt x="2391902" y="1412941"/>
                </a:lnTo>
                <a:lnTo>
                  <a:pt x="2081217" y="699900"/>
                </a:lnTo>
                <a:cubicBezTo>
                  <a:pt x="2248971" y="498156"/>
                  <a:pt x="2531081" y="396532"/>
                  <a:pt x="2816547" y="308854"/>
                </a:cubicBezTo>
                <a:cubicBezTo>
                  <a:pt x="3051986" y="315439"/>
                  <a:pt x="3142075" y="785719"/>
                  <a:pt x="3297344" y="1007430"/>
                </a:cubicBezTo>
                <a:close/>
                <a:moveTo>
                  <a:pt x="3222215" y="3788662"/>
                </a:moveTo>
                <a:cubicBezTo>
                  <a:pt x="3089072" y="3954283"/>
                  <a:pt x="2662122" y="3869088"/>
                  <a:pt x="2413930" y="3921936"/>
                </a:cubicBezTo>
                <a:lnTo>
                  <a:pt x="2420658" y="4259405"/>
                </a:lnTo>
                <a:lnTo>
                  <a:pt x="1855155" y="3436926"/>
                </a:lnTo>
                <a:lnTo>
                  <a:pt x="2387428" y="2592563"/>
                </a:lnTo>
                <a:lnTo>
                  <a:pt x="2394156" y="2930032"/>
                </a:lnTo>
                <a:lnTo>
                  <a:pt x="3171906" y="2922431"/>
                </a:lnTo>
                <a:cubicBezTo>
                  <a:pt x="3292132" y="3155642"/>
                  <a:pt x="3275533" y="3455038"/>
                  <a:pt x="3244786" y="3752078"/>
                </a:cubicBezTo>
                <a:cubicBezTo>
                  <a:pt x="3238662" y="3765464"/>
                  <a:pt x="3231091" y="3777620"/>
                  <a:pt x="3222215" y="3788662"/>
                </a:cubicBezTo>
                <a:close/>
                <a:moveTo>
                  <a:pt x="3948285" y="2834020"/>
                </a:moveTo>
                <a:cubicBezTo>
                  <a:pt x="3833022" y="3018741"/>
                  <a:pt x="3639730" y="3281008"/>
                  <a:pt x="3342579" y="3731662"/>
                </a:cubicBezTo>
                <a:cubicBezTo>
                  <a:pt x="3371271" y="3278367"/>
                  <a:pt x="3336159" y="3066813"/>
                  <a:pt x="3258895" y="2861397"/>
                </a:cubicBezTo>
                <a:lnTo>
                  <a:pt x="2725671" y="2062291"/>
                </a:lnTo>
                <a:lnTo>
                  <a:pt x="3552883" y="1486284"/>
                </a:lnTo>
                <a:cubicBezTo>
                  <a:pt x="3734716" y="1780754"/>
                  <a:pt x="4010062" y="2126176"/>
                  <a:pt x="4085819" y="2401657"/>
                </a:cubicBezTo>
                <a:cubicBezTo>
                  <a:pt x="4100783" y="2542124"/>
                  <a:pt x="4063549" y="2649298"/>
                  <a:pt x="3948285" y="28340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 dirty="0"/>
          </a:p>
        </p:txBody>
      </p:sp>
      <p:sp>
        <p:nvSpPr>
          <p:cNvPr id="15" name="Isosceles Triangle 41">
            <a:extLst>
              <a:ext uri="{FF2B5EF4-FFF2-40B4-BE49-F238E27FC236}">
                <a16:creationId xmlns:a16="http://schemas.microsoft.com/office/drawing/2014/main" id="{F9609BFB-910C-49A0-9048-48E338D5EB4A}"/>
              </a:ext>
            </a:extLst>
          </p:cNvPr>
          <p:cNvSpPr>
            <a:spLocks noChangeAspect="1"/>
          </p:cNvSpPr>
          <p:nvPr/>
        </p:nvSpPr>
        <p:spPr>
          <a:xfrm>
            <a:off x="2682881" y="5245454"/>
            <a:ext cx="250621" cy="360000"/>
          </a:xfrm>
          <a:custGeom>
            <a:avLst/>
            <a:gdLst>
              <a:gd name="connsiteX0" fmla="*/ 1367278 w 2736000"/>
              <a:gd name="connsiteY0" fmla="*/ 2273826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67278 w 2736000"/>
              <a:gd name="connsiteY5" fmla="*/ 2273826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273826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67278 w 2736000"/>
              <a:gd name="connsiteY5" fmla="*/ 2273826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45026 w 2736000"/>
              <a:gd name="connsiteY1" fmla="*/ 2558281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45026 w 2736000"/>
              <a:gd name="connsiteY1" fmla="*/ 2558281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66505 w 2736000"/>
              <a:gd name="connsiteY1" fmla="*/ 257362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66505 w 2736000"/>
              <a:gd name="connsiteY1" fmla="*/ 257362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63436 w 2736000"/>
              <a:gd name="connsiteY1" fmla="*/ 2564418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32752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2576 w 2736000"/>
              <a:gd name="connsiteY1" fmla="*/ 2576139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2576 w 2736000"/>
              <a:gd name="connsiteY1" fmla="*/ 2576139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736000" h="3930092">
                <a:moveTo>
                  <a:pt x="1367278" y="2418044"/>
                </a:moveTo>
                <a:cubicBezTo>
                  <a:pt x="1475622" y="2496498"/>
                  <a:pt x="1442256" y="2523346"/>
                  <a:pt x="1552576" y="2576139"/>
                </a:cubicBezTo>
                <a:cubicBezTo>
                  <a:pt x="1866725" y="2636040"/>
                  <a:pt x="2088000" y="3057033"/>
                  <a:pt x="2088000" y="3520946"/>
                </a:cubicBezTo>
                <a:lnTo>
                  <a:pt x="648080" y="3506285"/>
                </a:lnTo>
                <a:cubicBezTo>
                  <a:pt x="653073" y="3048089"/>
                  <a:pt x="871005" y="2673776"/>
                  <a:pt x="1182763" y="2571640"/>
                </a:cubicBezTo>
                <a:cubicBezTo>
                  <a:pt x="1280064" y="2508169"/>
                  <a:pt x="1254632" y="2499927"/>
                  <a:pt x="1367278" y="2418044"/>
                </a:cubicBezTo>
                <a:close/>
                <a:moveTo>
                  <a:pt x="648003" y="793859"/>
                </a:moveTo>
                <a:lnTo>
                  <a:pt x="2087849" y="808518"/>
                </a:lnTo>
                <a:cubicBezTo>
                  <a:pt x="2081743" y="1099400"/>
                  <a:pt x="1898532" y="1346081"/>
                  <a:pt x="1641214" y="1449982"/>
                </a:cubicBezTo>
                <a:cubicBezTo>
                  <a:pt x="1581100" y="1476031"/>
                  <a:pt x="1454311" y="1749732"/>
                  <a:pt x="1368003" y="1937706"/>
                </a:cubicBezTo>
                <a:cubicBezTo>
                  <a:pt x="1290978" y="1744554"/>
                  <a:pt x="1168712" y="1479962"/>
                  <a:pt x="1094068" y="1448735"/>
                </a:cubicBezTo>
                <a:cubicBezTo>
                  <a:pt x="831917" y="1343398"/>
                  <a:pt x="648003" y="1089607"/>
                  <a:pt x="648003" y="793859"/>
                </a:cubicBezTo>
                <a:close/>
                <a:moveTo>
                  <a:pt x="516625" y="299874"/>
                </a:moveTo>
                <a:lnTo>
                  <a:pt x="516625" y="449580"/>
                </a:lnTo>
                <a:cubicBezTo>
                  <a:pt x="516625" y="947043"/>
                  <a:pt x="728081" y="1374116"/>
                  <a:pt x="1029987" y="1557992"/>
                </a:cubicBezTo>
                <a:cubicBezTo>
                  <a:pt x="1152140" y="1645374"/>
                  <a:pt x="1146996" y="1879118"/>
                  <a:pt x="1146996" y="2057479"/>
                </a:cubicBezTo>
                <a:cubicBezTo>
                  <a:pt x="1146996" y="2199170"/>
                  <a:pt x="1165085" y="2330604"/>
                  <a:pt x="1055065" y="2431585"/>
                </a:cubicBezTo>
                <a:cubicBezTo>
                  <a:pt x="746548" y="2590263"/>
                  <a:pt x="539378" y="3004916"/>
                  <a:pt x="539378" y="3468615"/>
                </a:cubicBezTo>
                <a:lnTo>
                  <a:pt x="539378" y="3604591"/>
                </a:lnTo>
                <a:lnTo>
                  <a:pt x="2196077" y="3604591"/>
                </a:lnTo>
                <a:lnTo>
                  <a:pt x="2196077" y="3468615"/>
                </a:lnTo>
                <a:cubicBezTo>
                  <a:pt x="2196077" y="3023625"/>
                  <a:pt x="1980552" y="2629673"/>
                  <a:pt x="1695313" y="2440912"/>
                </a:cubicBezTo>
                <a:cubicBezTo>
                  <a:pt x="1597256" y="2355530"/>
                  <a:pt x="1621109" y="2199255"/>
                  <a:pt x="1617547" y="2049252"/>
                </a:cubicBezTo>
                <a:cubicBezTo>
                  <a:pt x="1614246" y="1910233"/>
                  <a:pt x="1594005" y="1638458"/>
                  <a:pt x="1719395" y="1540961"/>
                </a:cubicBezTo>
                <a:cubicBezTo>
                  <a:pt x="2008283" y="1349911"/>
                  <a:pt x="2207952" y="932979"/>
                  <a:pt x="2207952" y="449580"/>
                </a:cubicBezTo>
                <a:lnTo>
                  <a:pt x="2207952" y="299874"/>
                </a:lnTo>
                <a:lnTo>
                  <a:pt x="516625" y="299874"/>
                </a:lnTo>
                <a:close/>
                <a:moveTo>
                  <a:pt x="144000" y="0"/>
                </a:moveTo>
                <a:lnTo>
                  <a:pt x="2592000" y="0"/>
                </a:lnTo>
                <a:cubicBezTo>
                  <a:pt x="2671529" y="0"/>
                  <a:pt x="2736000" y="64471"/>
                  <a:pt x="2736000" y="144000"/>
                </a:cubicBezTo>
                <a:cubicBezTo>
                  <a:pt x="2736000" y="223529"/>
                  <a:pt x="2671529" y="288000"/>
                  <a:pt x="2592000" y="288000"/>
                </a:cubicBezTo>
                <a:lnTo>
                  <a:pt x="2396702" y="288000"/>
                </a:lnTo>
                <a:lnTo>
                  <a:pt x="2396702" y="413234"/>
                </a:lnTo>
                <a:cubicBezTo>
                  <a:pt x="2396702" y="964640"/>
                  <a:pt x="2159804" y="1441170"/>
                  <a:pt x="1815389" y="1665324"/>
                </a:cubicBezTo>
                <a:cubicBezTo>
                  <a:pt x="1718143" y="1767020"/>
                  <a:pt x="1749155" y="1822697"/>
                  <a:pt x="1753098" y="1974987"/>
                </a:cubicBezTo>
                <a:cubicBezTo>
                  <a:pt x="1757412" y="2141597"/>
                  <a:pt x="1739638" y="2200230"/>
                  <a:pt x="1825752" y="2312143"/>
                </a:cubicBezTo>
                <a:cubicBezTo>
                  <a:pt x="2164142" y="2539312"/>
                  <a:pt x="2395980" y="3011520"/>
                  <a:pt x="2395980" y="3557007"/>
                </a:cubicBezTo>
                <a:lnTo>
                  <a:pt x="2395980" y="3642092"/>
                </a:lnTo>
                <a:lnTo>
                  <a:pt x="2592000" y="3642092"/>
                </a:lnTo>
                <a:cubicBezTo>
                  <a:pt x="2671529" y="3642092"/>
                  <a:pt x="2736000" y="3706563"/>
                  <a:pt x="2736000" y="3786092"/>
                </a:cubicBezTo>
                <a:cubicBezTo>
                  <a:pt x="2736000" y="3865621"/>
                  <a:pt x="2671529" y="3930092"/>
                  <a:pt x="2592000" y="3930092"/>
                </a:cubicBezTo>
                <a:lnTo>
                  <a:pt x="144000" y="3930092"/>
                </a:lnTo>
                <a:cubicBezTo>
                  <a:pt x="64471" y="3930092"/>
                  <a:pt x="0" y="3865621"/>
                  <a:pt x="0" y="3786092"/>
                </a:cubicBezTo>
                <a:cubicBezTo>
                  <a:pt x="0" y="3706563"/>
                  <a:pt x="64471" y="3642092"/>
                  <a:pt x="144000" y="3642092"/>
                </a:cubicBezTo>
                <a:lnTo>
                  <a:pt x="338578" y="3642092"/>
                </a:lnTo>
                <a:lnTo>
                  <a:pt x="338578" y="3557007"/>
                </a:lnTo>
                <a:cubicBezTo>
                  <a:pt x="338578" y="2988551"/>
                  <a:pt x="590352" y="2499674"/>
                  <a:pt x="951672" y="2284199"/>
                </a:cubicBezTo>
                <a:cubicBezTo>
                  <a:pt x="1026597" y="2195332"/>
                  <a:pt x="1008559" y="2142287"/>
                  <a:pt x="1012216" y="1995181"/>
                </a:cubicBezTo>
                <a:cubicBezTo>
                  <a:pt x="1001243" y="1843296"/>
                  <a:pt x="1013640" y="1774963"/>
                  <a:pt x="943195" y="1693402"/>
                </a:cubicBezTo>
                <a:cubicBezTo>
                  <a:pt x="584785" y="1476413"/>
                  <a:pt x="339300" y="978710"/>
                  <a:pt x="339300" y="413234"/>
                </a:cubicBezTo>
                <a:lnTo>
                  <a:pt x="339300" y="288000"/>
                </a:lnTo>
                <a:lnTo>
                  <a:pt x="144000" y="288000"/>
                </a:lnTo>
                <a:cubicBezTo>
                  <a:pt x="64471" y="288000"/>
                  <a:pt x="0" y="223529"/>
                  <a:pt x="0" y="144000"/>
                </a:cubicBezTo>
                <a:cubicBezTo>
                  <a:pt x="0" y="64471"/>
                  <a:pt x="64471" y="0"/>
                  <a:pt x="144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54D7D4-AF34-47A6-AA3B-8AD1F341F53B}"/>
              </a:ext>
            </a:extLst>
          </p:cNvPr>
          <p:cNvSpPr/>
          <p:nvPr/>
        </p:nvSpPr>
        <p:spPr>
          <a:xfrm>
            <a:off x="5784473" y="4896919"/>
            <a:ext cx="838200" cy="1104900"/>
          </a:xfrm>
          <a:custGeom>
            <a:avLst/>
            <a:gdLst>
              <a:gd name="connsiteX0" fmla="*/ 117521 w 838200"/>
              <a:gd name="connsiteY0" fmla="*/ 577215 h 1104900"/>
              <a:gd name="connsiteX1" fmla="*/ 29891 w 838200"/>
              <a:gd name="connsiteY1" fmla="*/ 904875 h 1104900"/>
              <a:gd name="connsiteX2" fmla="*/ 7984 w 838200"/>
              <a:gd name="connsiteY2" fmla="*/ 949643 h 1104900"/>
              <a:gd name="connsiteX3" fmla="*/ 90851 w 838200"/>
              <a:gd name="connsiteY3" fmla="*/ 1094423 h 1104900"/>
              <a:gd name="connsiteX4" fmla="*/ 192769 w 838200"/>
              <a:gd name="connsiteY4" fmla="*/ 1097280 h 1104900"/>
              <a:gd name="connsiteX5" fmla="*/ 492806 w 838200"/>
              <a:gd name="connsiteY5" fmla="*/ 1102995 h 1104900"/>
              <a:gd name="connsiteX6" fmla="*/ 526144 w 838200"/>
              <a:gd name="connsiteY6" fmla="*/ 1105853 h 1104900"/>
              <a:gd name="connsiteX7" fmla="*/ 570912 w 838200"/>
              <a:gd name="connsiteY7" fmla="*/ 1061085 h 1104900"/>
              <a:gd name="connsiteX8" fmla="*/ 605202 w 838200"/>
              <a:gd name="connsiteY8" fmla="*/ 1031557 h 1104900"/>
              <a:gd name="connsiteX9" fmla="*/ 773794 w 838200"/>
              <a:gd name="connsiteY9" fmla="*/ 1045845 h 1104900"/>
              <a:gd name="connsiteX10" fmla="*/ 841421 w 838200"/>
              <a:gd name="connsiteY10" fmla="*/ 1002983 h 1104900"/>
              <a:gd name="connsiteX11" fmla="*/ 789987 w 838200"/>
              <a:gd name="connsiteY11" fmla="*/ 919163 h 1104900"/>
              <a:gd name="connsiteX12" fmla="*/ 720454 w 838200"/>
              <a:gd name="connsiteY12" fmla="*/ 871538 h 1104900"/>
              <a:gd name="connsiteX13" fmla="*/ 623299 w 838200"/>
              <a:gd name="connsiteY13" fmla="*/ 565785 h 1104900"/>
              <a:gd name="connsiteX14" fmla="*/ 674734 w 838200"/>
              <a:gd name="connsiteY14" fmla="*/ 110490 h 1104900"/>
              <a:gd name="connsiteX15" fmla="*/ 704262 w 838200"/>
              <a:gd name="connsiteY15" fmla="*/ 0 h 1104900"/>
              <a:gd name="connsiteX16" fmla="*/ 20366 w 838200"/>
              <a:gd name="connsiteY16" fmla="*/ 0 h 1104900"/>
              <a:gd name="connsiteX17" fmla="*/ 117521 w 838200"/>
              <a:gd name="connsiteY17" fmla="*/ 577215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38200" h="1104900">
                <a:moveTo>
                  <a:pt x="117521" y="577215"/>
                </a:moveTo>
                <a:cubicBezTo>
                  <a:pt x="120379" y="695325"/>
                  <a:pt x="101329" y="806768"/>
                  <a:pt x="29891" y="904875"/>
                </a:cubicBezTo>
                <a:cubicBezTo>
                  <a:pt x="20366" y="918210"/>
                  <a:pt x="13699" y="934403"/>
                  <a:pt x="7984" y="949643"/>
                </a:cubicBezTo>
                <a:cubicBezTo>
                  <a:pt x="-16781" y="1019175"/>
                  <a:pt x="17509" y="1079182"/>
                  <a:pt x="90851" y="1094423"/>
                </a:cubicBezTo>
                <a:cubicBezTo>
                  <a:pt x="125141" y="1101090"/>
                  <a:pt x="159431" y="1102995"/>
                  <a:pt x="192769" y="1097280"/>
                </a:cubicBezTo>
                <a:cubicBezTo>
                  <a:pt x="292781" y="1082993"/>
                  <a:pt x="393746" y="1082993"/>
                  <a:pt x="492806" y="1102995"/>
                </a:cubicBezTo>
                <a:cubicBezTo>
                  <a:pt x="503284" y="1104900"/>
                  <a:pt x="514714" y="1105853"/>
                  <a:pt x="526144" y="1105853"/>
                </a:cubicBezTo>
                <a:cubicBezTo>
                  <a:pt x="567102" y="1106805"/>
                  <a:pt x="573769" y="1100138"/>
                  <a:pt x="570912" y="1061085"/>
                </a:cubicBezTo>
                <a:cubicBezTo>
                  <a:pt x="569006" y="1032510"/>
                  <a:pt x="578531" y="1027748"/>
                  <a:pt x="605202" y="1031557"/>
                </a:cubicBezTo>
                <a:cubicBezTo>
                  <a:pt x="661399" y="1040130"/>
                  <a:pt x="717596" y="1045845"/>
                  <a:pt x="773794" y="1045845"/>
                </a:cubicBezTo>
                <a:cubicBezTo>
                  <a:pt x="819514" y="1044893"/>
                  <a:pt x="838564" y="1033463"/>
                  <a:pt x="841421" y="1002983"/>
                </a:cubicBezTo>
                <a:cubicBezTo>
                  <a:pt x="846184" y="959168"/>
                  <a:pt x="829039" y="930593"/>
                  <a:pt x="789987" y="919163"/>
                </a:cubicBezTo>
                <a:cubicBezTo>
                  <a:pt x="760459" y="911543"/>
                  <a:pt x="737599" y="895350"/>
                  <a:pt x="720454" y="871538"/>
                </a:cubicBezTo>
                <a:cubicBezTo>
                  <a:pt x="654732" y="780098"/>
                  <a:pt x="607106" y="682943"/>
                  <a:pt x="623299" y="565785"/>
                </a:cubicBezTo>
                <a:cubicBezTo>
                  <a:pt x="643301" y="414338"/>
                  <a:pt x="651874" y="260985"/>
                  <a:pt x="674734" y="110490"/>
                </a:cubicBezTo>
                <a:cubicBezTo>
                  <a:pt x="680449" y="71438"/>
                  <a:pt x="690926" y="35243"/>
                  <a:pt x="704262" y="0"/>
                </a:cubicBezTo>
                <a:lnTo>
                  <a:pt x="20366" y="0"/>
                </a:lnTo>
                <a:cubicBezTo>
                  <a:pt x="82279" y="186690"/>
                  <a:pt x="111806" y="381000"/>
                  <a:pt x="117521" y="57721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05D8219-AEDB-4F5E-860B-E60C9766FDBE}"/>
              </a:ext>
            </a:extLst>
          </p:cNvPr>
          <p:cNvSpPr/>
          <p:nvPr/>
        </p:nvSpPr>
        <p:spPr>
          <a:xfrm>
            <a:off x="8818549" y="4890033"/>
            <a:ext cx="876300" cy="1190625"/>
          </a:xfrm>
          <a:custGeom>
            <a:avLst/>
            <a:gdLst>
              <a:gd name="connsiteX0" fmla="*/ 199072 w 876300"/>
              <a:gd name="connsiteY0" fmla="*/ 361950 h 1190625"/>
              <a:gd name="connsiteX1" fmla="*/ 263843 w 876300"/>
              <a:gd name="connsiteY1" fmla="*/ 594360 h 1190625"/>
              <a:gd name="connsiteX2" fmla="*/ 296228 w 876300"/>
              <a:gd name="connsiteY2" fmla="*/ 702945 h 1190625"/>
              <a:gd name="connsiteX3" fmla="*/ 323850 w 876300"/>
              <a:gd name="connsiteY3" fmla="*/ 898207 h 1190625"/>
              <a:gd name="connsiteX4" fmla="*/ 290513 w 876300"/>
              <a:gd name="connsiteY4" fmla="*/ 965835 h 1190625"/>
              <a:gd name="connsiteX5" fmla="*/ 231458 w 876300"/>
              <a:gd name="connsiteY5" fmla="*/ 1045845 h 1190625"/>
              <a:gd name="connsiteX6" fmla="*/ 279083 w 876300"/>
              <a:gd name="connsiteY6" fmla="*/ 1165860 h 1190625"/>
              <a:gd name="connsiteX7" fmla="*/ 435293 w 876300"/>
              <a:gd name="connsiteY7" fmla="*/ 1192530 h 1190625"/>
              <a:gd name="connsiteX8" fmla="*/ 753428 w 876300"/>
              <a:gd name="connsiteY8" fmla="*/ 1170623 h 1190625"/>
              <a:gd name="connsiteX9" fmla="*/ 839153 w 876300"/>
              <a:gd name="connsiteY9" fmla="*/ 1162050 h 1190625"/>
              <a:gd name="connsiteX10" fmla="*/ 878205 w 876300"/>
              <a:gd name="connsiteY10" fmla="*/ 1102995 h 1190625"/>
              <a:gd name="connsiteX11" fmla="*/ 826770 w 876300"/>
              <a:gd name="connsiteY11" fmla="*/ 1023938 h 1190625"/>
              <a:gd name="connsiteX12" fmla="*/ 678180 w 876300"/>
              <a:gd name="connsiteY12" fmla="*/ 703897 h 1190625"/>
              <a:gd name="connsiteX13" fmla="*/ 674370 w 876300"/>
              <a:gd name="connsiteY13" fmla="*/ 627697 h 1190625"/>
              <a:gd name="connsiteX14" fmla="*/ 577215 w 876300"/>
              <a:gd name="connsiteY14" fmla="*/ 139065 h 1190625"/>
              <a:gd name="connsiteX15" fmla="*/ 543878 w 876300"/>
              <a:gd name="connsiteY15" fmla="*/ 0 h 1190625"/>
              <a:gd name="connsiteX16" fmla="*/ 0 w 876300"/>
              <a:gd name="connsiteY16" fmla="*/ 0 h 1190625"/>
              <a:gd name="connsiteX17" fmla="*/ 199072 w 876300"/>
              <a:gd name="connsiteY17" fmla="*/ 361950 h 119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76300" h="1190625">
                <a:moveTo>
                  <a:pt x="199072" y="361950"/>
                </a:moveTo>
                <a:cubicBezTo>
                  <a:pt x="233363" y="436245"/>
                  <a:pt x="250508" y="515303"/>
                  <a:pt x="263843" y="594360"/>
                </a:cubicBezTo>
                <a:cubicBezTo>
                  <a:pt x="270510" y="631507"/>
                  <a:pt x="280035" y="668655"/>
                  <a:pt x="296228" y="702945"/>
                </a:cubicBezTo>
                <a:cubicBezTo>
                  <a:pt x="324803" y="765810"/>
                  <a:pt x="328613" y="831532"/>
                  <a:pt x="323850" y="898207"/>
                </a:cubicBezTo>
                <a:cubicBezTo>
                  <a:pt x="322897" y="924878"/>
                  <a:pt x="307658" y="945832"/>
                  <a:pt x="290513" y="965835"/>
                </a:cubicBezTo>
                <a:cubicBezTo>
                  <a:pt x="268605" y="991553"/>
                  <a:pt x="244793" y="1014413"/>
                  <a:pt x="231458" y="1045845"/>
                </a:cubicBezTo>
                <a:cubicBezTo>
                  <a:pt x="205740" y="1102995"/>
                  <a:pt x="220980" y="1142048"/>
                  <a:pt x="279083" y="1165860"/>
                </a:cubicBezTo>
                <a:cubicBezTo>
                  <a:pt x="328613" y="1186815"/>
                  <a:pt x="381953" y="1190625"/>
                  <a:pt x="435293" y="1192530"/>
                </a:cubicBezTo>
                <a:cubicBezTo>
                  <a:pt x="541972" y="1195388"/>
                  <a:pt x="647700" y="1183005"/>
                  <a:pt x="753428" y="1170623"/>
                </a:cubicBezTo>
                <a:cubicBezTo>
                  <a:pt x="782003" y="1167765"/>
                  <a:pt x="811530" y="1167765"/>
                  <a:pt x="839153" y="1162050"/>
                </a:cubicBezTo>
                <a:cubicBezTo>
                  <a:pt x="875347" y="1155382"/>
                  <a:pt x="883920" y="1139190"/>
                  <a:pt x="878205" y="1102995"/>
                </a:cubicBezTo>
                <a:cubicBezTo>
                  <a:pt x="872490" y="1068705"/>
                  <a:pt x="852488" y="1044893"/>
                  <a:pt x="826770" y="1023938"/>
                </a:cubicBezTo>
                <a:cubicBezTo>
                  <a:pt x="726758" y="941070"/>
                  <a:pt x="676275" y="834390"/>
                  <a:pt x="678180" y="703897"/>
                </a:cubicBezTo>
                <a:cubicBezTo>
                  <a:pt x="678180" y="678180"/>
                  <a:pt x="676275" y="652463"/>
                  <a:pt x="674370" y="627697"/>
                </a:cubicBezTo>
                <a:cubicBezTo>
                  <a:pt x="660083" y="461010"/>
                  <a:pt x="618172" y="300038"/>
                  <a:pt x="577215" y="139065"/>
                </a:cubicBezTo>
                <a:cubicBezTo>
                  <a:pt x="565785" y="92393"/>
                  <a:pt x="554355" y="46672"/>
                  <a:pt x="543878" y="0"/>
                </a:cubicBezTo>
                <a:lnTo>
                  <a:pt x="0" y="0"/>
                </a:lnTo>
                <a:cubicBezTo>
                  <a:pt x="74295" y="115253"/>
                  <a:pt x="140970" y="236220"/>
                  <a:pt x="199072" y="36195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56BAEA7-2BE4-4F88-B6D5-71BEC8866A94}"/>
              </a:ext>
            </a:extLst>
          </p:cNvPr>
          <p:cNvSpPr/>
          <p:nvPr/>
        </p:nvSpPr>
        <p:spPr>
          <a:xfrm>
            <a:off x="5204764" y="3806130"/>
            <a:ext cx="4152900" cy="1093647"/>
          </a:xfrm>
          <a:custGeom>
            <a:avLst/>
            <a:gdLst>
              <a:gd name="connsiteX0" fmla="*/ 6668 w 4152900"/>
              <a:gd name="connsiteY0" fmla="*/ 648653 h 1057275"/>
              <a:gd name="connsiteX1" fmla="*/ 58103 w 4152900"/>
              <a:gd name="connsiteY1" fmla="*/ 617220 h 1057275"/>
              <a:gd name="connsiteX2" fmla="*/ 206693 w 4152900"/>
              <a:gd name="connsiteY2" fmla="*/ 402907 h 1057275"/>
              <a:gd name="connsiteX3" fmla="*/ 280035 w 4152900"/>
              <a:gd name="connsiteY3" fmla="*/ 181928 h 1057275"/>
              <a:gd name="connsiteX4" fmla="*/ 315278 w 4152900"/>
              <a:gd name="connsiteY4" fmla="*/ 85725 h 1057275"/>
              <a:gd name="connsiteX5" fmla="*/ 331470 w 4152900"/>
              <a:gd name="connsiteY5" fmla="*/ 71438 h 1057275"/>
              <a:gd name="connsiteX6" fmla="*/ 347663 w 4152900"/>
              <a:gd name="connsiteY6" fmla="*/ 90488 h 1057275"/>
              <a:gd name="connsiteX7" fmla="*/ 361950 w 4152900"/>
              <a:gd name="connsiteY7" fmla="*/ 159067 h 1057275"/>
              <a:gd name="connsiteX8" fmla="*/ 574358 w 4152900"/>
              <a:gd name="connsiteY8" fmla="*/ 987742 h 1057275"/>
              <a:gd name="connsiteX9" fmla="*/ 599123 w 4152900"/>
              <a:gd name="connsiteY9" fmla="*/ 1056323 h 1057275"/>
              <a:gd name="connsiteX10" fmla="*/ 1283970 w 4152900"/>
              <a:gd name="connsiteY10" fmla="*/ 1056323 h 1057275"/>
              <a:gd name="connsiteX11" fmla="*/ 1400175 w 4152900"/>
              <a:gd name="connsiteY11" fmla="*/ 882015 h 1057275"/>
              <a:gd name="connsiteX12" fmla="*/ 1508760 w 4152900"/>
              <a:gd name="connsiteY12" fmla="*/ 768667 h 1057275"/>
              <a:gd name="connsiteX13" fmla="*/ 1689735 w 4152900"/>
              <a:gd name="connsiteY13" fmla="*/ 706755 h 1057275"/>
              <a:gd name="connsiteX14" fmla="*/ 1968818 w 4152900"/>
              <a:gd name="connsiteY14" fmla="*/ 701040 h 1057275"/>
              <a:gd name="connsiteX15" fmla="*/ 2546985 w 4152900"/>
              <a:gd name="connsiteY15" fmla="*/ 502920 h 1057275"/>
              <a:gd name="connsiteX16" fmla="*/ 2591753 w 4152900"/>
              <a:gd name="connsiteY16" fmla="*/ 518160 h 1057275"/>
              <a:gd name="connsiteX17" fmla="*/ 2619375 w 4152900"/>
              <a:gd name="connsiteY17" fmla="*/ 582930 h 1057275"/>
              <a:gd name="connsiteX18" fmla="*/ 2704148 w 4152900"/>
              <a:gd name="connsiteY18" fmla="*/ 965835 h 1057275"/>
              <a:gd name="connsiteX19" fmla="*/ 2703195 w 4152900"/>
              <a:gd name="connsiteY19" fmla="*/ 1057275 h 1057275"/>
              <a:gd name="connsiteX20" fmla="*/ 3198495 w 4152900"/>
              <a:gd name="connsiteY20" fmla="*/ 1057275 h 1057275"/>
              <a:gd name="connsiteX21" fmla="*/ 3264218 w 4152900"/>
              <a:gd name="connsiteY21" fmla="*/ 647700 h 1057275"/>
              <a:gd name="connsiteX22" fmla="*/ 3283268 w 4152900"/>
              <a:gd name="connsiteY22" fmla="*/ 620078 h 1057275"/>
              <a:gd name="connsiteX23" fmla="*/ 3325178 w 4152900"/>
              <a:gd name="connsiteY23" fmla="*/ 632460 h 1057275"/>
              <a:gd name="connsiteX24" fmla="*/ 3356610 w 4152900"/>
              <a:gd name="connsiteY24" fmla="*/ 686753 h 1057275"/>
              <a:gd name="connsiteX25" fmla="*/ 3460433 w 4152900"/>
              <a:gd name="connsiteY25" fmla="*/ 852488 h 1057275"/>
              <a:gd name="connsiteX26" fmla="*/ 3610928 w 4152900"/>
              <a:gd name="connsiteY26" fmla="*/ 1057275 h 1057275"/>
              <a:gd name="connsiteX27" fmla="*/ 4154805 w 4152900"/>
              <a:gd name="connsiteY27" fmla="*/ 1057275 h 1057275"/>
              <a:gd name="connsiteX28" fmla="*/ 4009073 w 4152900"/>
              <a:gd name="connsiteY28" fmla="*/ 368617 h 1057275"/>
              <a:gd name="connsiteX29" fmla="*/ 3931920 w 4152900"/>
              <a:gd name="connsiteY29" fmla="*/ 0 h 1057275"/>
              <a:gd name="connsiteX30" fmla="*/ 244793 w 4152900"/>
              <a:gd name="connsiteY30" fmla="*/ 0 h 1057275"/>
              <a:gd name="connsiteX31" fmla="*/ 23813 w 4152900"/>
              <a:gd name="connsiteY31" fmla="*/ 591503 h 1057275"/>
              <a:gd name="connsiteX32" fmla="*/ 0 w 4152900"/>
              <a:gd name="connsiteY32" fmla="*/ 632460 h 1057275"/>
              <a:gd name="connsiteX33" fmla="*/ 0 w 4152900"/>
              <a:gd name="connsiteY33" fmla="*/ 638175 h 1057275"/>
              <a:gd name="connsiteX34" fmla="*/ 6668 w 4152900"/>
              <a:gd name="connsiteY34" fmla="*/ 648653 h 105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152900" h="1057275">
                <a:moveTo>
                  <a:pt x="6668" y="648653"/>
                </a:moveTo>
                <a:cubicBezTo>
                  <a:pt x="20955" y="660082"/>
                  <a:pt x="42863" y="630555"/>
                  <a:pt x="58103" y="617220"/>
                </a:cubicBezTo>
                <a:cubicBezTo>
                  <a:pt x="124778" y="559117"/>
                  <a:pt x="171450" y="483870"/>
                  <a:pt x="206693" y="402907"/>
                </a:cubicBezTo>
                <a:cubicBezTo>
                  <a:pt x="239078" y="331470"/>
                  <a:pt x="263843" y="258128"/>
                  <a:pt x="280035" y="181928"/>
                </a:cubicBezTo>
                <a:cubicBezTo>
                  <a:pt x="287655" y="147638"/>
                  <a:pt x="297180" y="115253"/>
                  <a:pt x="315278" y="85725"/>
                </a:cubicBezTo>
                <a:cubicBezTo>
                  <a:pt x="319088" y="79057"/>
                  <a:pt x="322898" y="71438"/>
                  <a:pt x="331470" y="71438"/>
                </a:cubicBezTo>
                <a:cubicBezTo>
                  <a:pt x="342900" y="71438"/>
                  <a:pt x="345758" y="80963"/>
                  <a:pt x="347663" y="90488"/>
                </a:cubicBezTo>
                <a:cubicBezTo>
                  <a:pt x="353378" y="113347"/>
                  <a:pt x="358140" y="135255"/>
                  <a:pt x="361950" y="159067"/>
                </a:cubicBezTo>
                <a:cubicBezTo>
                  <a:pt x="401003" y="443865"/>
                  <a:pt x="470535" y="719138"/>
                  <a:pt x="574358" y="987742"/>
                </a:cubicBezTo>
                <a:cubicBezTo>
                  <a:pt x="582930" y="1010603"/>
                  <a:pt x="591503" y="1033463"/>
                  <a:pt x="599123" y="1056323"/>
                </a:cubicBezTo>
                <a:lnTo>
                  <a:pt x="1283970" y="1056323"/>
                </a:lnTo>
                <a:cubicBezTo>
                  <a:pt x="1309688" y="991553"/>
                  <a:pt x="1347788" y="932497"/>
                  <a:pt x="1400175" y="882015"/>
                </a:cubicBezTo>
                <a:cubicBezTo>
                  <a:pt x="1437323" y="845820"/>
                  <a:pt x="1471613" y="806767"/>
                  <a:pt x="1508760" y="768667"/>
                </a:cubicBezTo>
                <a:cubicBezTo>
                  <a:pt x="1558290" y="717232"/>
                  <a:pt x="1624013" y="710565"/>
                  <a:pt x="1689735" y="706755"/>
                </a:cubicBezTo>
                <a:cubicBezTo>
                  <a:pt x="1783080" y="701992"/>
                  <a:pt x="1875473" y="708660"/>
                  <a:pt x="1968818" y="701040"/>
                </a:cubicBezTo>
                <a:cubicBezTo>
                  <a:pt x="2179320" y="683895"/>
                  <a:pt x="2371725" y="620078"/>
                  <a:pt x="2546985" y="502920"/>
                </a:cubicBezTo>
                <a:cubicBezTo>
                  <a:pt x="2574608" y="484822"/>
                  <a:pt x="2583180" y="489585"/>
                  <a:pt x="2591753" y="518160"/>
                </a:cubicBezTo>
                <a:cubicBezTo>
                  <a:pt x="2598420" y="540067"/>
                  <a:pt x="2607945" y="561975"/>
                  <a:pt x="2619375" y="582930"/>
                </a:cubicBezTo>
                <a:cubicBezTo>
                  <a:pt x="2684145" y="702945"/>
                  <a:pt x="2704148" y="831532"/>
                  <a:pt x="2704148" y="965835"/>
                </a:cubicBezTo>
                <a:cubicBezTo>
                  <a:pt x="2704148" y="996315"/>
                  <a:pt x="2704148" y="1026795"/>
                  <a:pt x="2703195" y="1057275"/>
                </a:cubicBezTo>
                <a:lnTo>
                  <a:pt x="3198495" y="1057275"/>
                </a:lnTo>
                <a:cubicBezTo>
                  <a:pt x="3228023" y="922020"/>
                  <a:pt x="3252788" y="785813"/>
                  <a:pt x="3264218" y="647700"/>
                </a:cubicBezTo>
                <a:cubicBezTo>
                  <a:pt x="3265170" y="634365"/>
                  <a:pt x="3268980" y="622935"/>
                  <a:pt x="3283268" y="620078"/>
                </a:cubicBezTo>
                <a:cubicBezTo>
                  <a:pt x="3299460" y="617220"/>
                  <a:pt x="3315653" y="616267"/>
                  <a:pt x="3325178" y="632460"/>
                </a:cubicBezTo>
                <a:cubicBezTo>
                  <a:pt x="3336608" y="650557"/>
                  <a:pt x="3348038" y="667703"/>
                  <a:pt x="3356610" y="686753"/>
                </a:cubicBezTo>
                <a:cubicBezTo>
                  <a:pt x="3382328" y="747713"/>
                  <a:pt x="3418523" y="802005"/>
                  <a:pt x="3460433" y="852488"/>
                </a:cubicBezTo>
                <a:cubicBezTo>
                  <a:pt x="3513773" y="918210"/>
                  <a:pt x="3564255" y="986790"/>
                  <a:pt x="3610928" y="1057275"/>
                </a:cubicBezTo>
                <a:lnTo>
                  <a:pt x="4154805" y="1057275"/>
                </a:lnTo>
                <a:cubicBezTo>
                  <a:pt x="4102418" y="828675"/>
                  <a:pt x="4059555" y="597217"/>
                  <a:pt x="4009073" y="368617"/>
                </a:cubicBezTo>
                <a:cubicBezTo>
                  <a:pt x="3982403" y="245745"/>
                  <a:pt x="3948113" y="124778"/>
                  <a:pt x="3931920" y="0"/>
                </a:cubicBezTo>
                <a:lnTo>
                  <a:pt x="244793" y="0"/>
                </a:lnTo>
                <a:cubicBezTo>
                  <a:pt x="207645" y="205740"/>
                  <a:pt x="131445" y="402907"/>
                  <a:pt x="23813" y="591503"/>
                </a:cubicBezTo>
                <a:cubicBezTo>
                  <a:pt x="16193" y="603885"/>
                  <a:pt x="1905" y="619125"/>
                  <a:pt x="0" y="632460"/>
                </a:cubicBezTo>
                <a:lnTo>
                  <a:pt x="0" y="638175"/>
                </a:lnTo>
                <a:cubicBezTo>
                  <a:pt x="953" y="641985"/>
                  <a:pt x="2858" y="645795"/>
                  <a:pt x="6668" y="648653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BFAC418-462F-4A57-8B44-D2C1D5B28328}"/>
              </a:ext>
            </a:extLst>
          </p:cNvPr>
          <p:cNvSpPr/>
          <p:nvPr/>
        </p:nvSpPr>
        <p:spPr>
          <a:xfrm>
            <a:off x="5564809" y="1036425"/>
            <a:ext cx="5762625" cy="1743075"/>
          </a:xfrm>
          <a:custGeom>
            <a:avLst/>
            <a:gdLst>
              <a:gd name="connsiteX0" fmla="*/ 5513070 w 5762625"/>
              <a:gd name="connsiteY0" fmla="*/ 1731657 h 1743075"/>
              <a:gd name="connsiteX1" fmla="*/ 5724525 w 5762625"/>
              <a:gd name="connsiteY1" fmla="*/ 1415427 h 1743075"/>
              <a:gd name="connsiteX2" fmla="*/ 5714048 w 5762625"/>
              <a:gd name="connsiteY2" fmla="*/ 978230 h 1743075"/>
              <a:gd name="connsiteX3" fmla="*/ 5607368 w 5762625"/>
              <a:gd name="connsiteY3" fmla="*/ 775347 h 1743075"/>
              <a:gd name="connsiteX4" fmla="*/ 5571173 w 5762625"/>
              <a:gd name="connsiteY4" fmla="*/ 656285 h 1743075"/>
              <a:gd name="connsiteX5" fmla="*/ 5570220 w 5762625"/>
              <a:gd name="connsiteY5" fmla="*/ 640092 h 1743075"/>
              <a:gd name="connsiteX6" fmla="*/ 5384483 w 5762625"/>
              <a:gd name="connsiteY6" fmla="*/ 107645 h 1743075"/>
              <a:gd name="connsiteX7" fmla="*/ 5161598 w 5762625"/>
              <a:gd name="connsiteY7" fmla="*/ 965 h 1743075"/>
              <a:gd name="connsiteX8" fmla="*/ 5103495 w 5762625"/>
              <a:gd name="connsiteY8" fmla="*/ 99072 h 1743075"/>
              <a:gd name="connsiteX9" fmla="*/ 5159693 w 5762625"/>
              <a:gd name="connsiteY9" fmla="*/ 179082 h 1743075"/>
              <a:gd name="connsiteX10" fmla="*/ 5288280 w 5762625"/>
              <a:gd name="connsiteY10" fmla="*/ 487692 h 1743075"/>
              <a:gd name="connsiteX11" fmla="*/ 5365433 w 5762625"/>
              <a:gd name="connsiteY11" fmla="*/ 1005852 h 1743075"/>
              <a:gd name="connsiteX12" fmla="*/ 5373053 w 5762625"/>
              <a:gd name="connsiteY12" fmla="*/ 1027760 h 1743075"/>
              <a:gd name="connsiteX13" fmla="*/ 5343525 w 5762625"/>
              <a:gd name="connsiteY13" fmla="*/ 1240167 h 1743075"/>
              <a:gd name="connsiteX14" fmla="*/ 5093970 w 5762625"/>
              <a:gd name="connsiteY14" fmla="*/ 1311605 h 1743075"/>
              <a:gd name="connsiteX15" fmla="*/ 4958715 w 5762625"/>
              <a:gd name="connsiteY15" fmla="*/ 1229690 h 1743075"/>
              <a:gd name="connsiteX16" fmla="*/ 4588193 w 5762625"/>
              <a:gd name="connsiteY16" fmla="*/ 867740 h 1743075"/>
              <a:gd name="connsiteX17" fmla="*/ 4558665 w 5762625"/>
              <a:gd name="connsiteY17" fmla="*/ 823925 h 1743075"/>
              <a:gd name="connsiteX18" fmla="*/ 4413885 w 5762625"/>
              <a:gd name="connsiteY18" fmla="*/ 633425 h 1743075"/>
              <a:gd name="connsiteX19" fmla="*/ 4019550 w 5762625"/>
              <a:gd name="connsiteY19" fmla="*/ 540080 h 1743075"/>
              <a:gd name="connsiteX20" fmla="*/ 3741420 w 5762625"/>
              <a:gd name="connsiteY20" fmla="*/ 601040 h 1743075"/>
              <a:gd name="connsiteX21" fmla="*/ 3560445 w 5762625"/>
              <a:gd name="connsiteY21" fmla="*/ 615327 h 1743075"/>
              <a:gd name="connsiteX22" fmla="*/ 2866073 w 5762625"/>
              <a:gd name="connsiteY22" fmla="*/ 592467 h 1743075"/>
              <a:gd name="connsiteX23" fmla="*/ 2697480 w 5762625"/>
              <a:gd name="connsiteY23" fmla="*/ 609612 h 1743075"/>
              <a:gd name="connsiteX24" fmla="*/ 2586038 w 5762625"/>
              <a:gd name="connsiteY24" fmla="*/ 699147 h 1743075"/>
              <a:gd name="connsiteX25" fmla="*/ 2509838 w 5762625"/>
              <a:gd name="connsiteY25" fmla="*/ 750582 h 1743075"/>
              <a:gd name="connsiteX26" fmla="*/ 2319338 w 5762625"/>
              <a:gd name="connsiteY26" fmla="*/ 782015 h 1743075"/>
              <a:gd name="connsiteX27" fmla="*/ 1937385 w 5762625"/>
              <a:gd name="connsiteY27" fmla="*/ 827735 h 1743075"/>
              <a:gd name="connsiteX28" fmla="*/ 1654493 w 5762625"/>
              <a:gd name="connsiteY28" fmla="*/ 780110 h 1743075"/>
              <a:gd name="connsiteX29" fmla="*/ 1360170 w 5762625"/>
              <a:gd name="connsiteY29" fmla="*/ 703910 h 1743075"/>
              <a:gd name="connsiteX30" fmla="*/ 894398 w 5762625"/>
              <a:gd name="connsiteY30" fmla="*/ 783920 h 1743075"/>
              <a:gd name="connsiteX31" fmla="*/ 288608 w 5762625"/>
              <a:gd name="connsiteY31" fmla="*/ 1232547 h 1743075"/>
              <a:gd name="connsiteX32" fmla="*/ 0 w 5762625"/>
              <a:gd name="connsiteY32" fmla="*/ 1747850 h 1743075"/>
              <a:gd name="connsiteX33" fmla="*/ 5497830 w 5762625"/>
              <a:gd name="connsiteY33" fmla="*/ 1747850 h 1743075"/>
              <a:gd name="connsiteX34" fmla="*/ 5513070 w 5762625"/>
              <a:gd name="connsiteY34" fmla="*/ 1731657 h 174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762625" h="1743075">
                <a:moveTo>
                  <a:pt x="5513070" y="1731657"/>
                </a:moveTo>
                <a:cubicBezTo>
                  <a:pt x="5597843" y="1635455"/>
                  <a:pt x="5674995" y="1534490"/>
                  <a:pt x="5724525" y="1415427"/>
                </a:cubicBezTo>
                <a:cubicBezTo>
                  <a:pt x="5785485" y="1267790"/>
                  <a:pt x="5785485" y="1122057"/>
                  <a:pt x="5714048" y="978230"/>
                </a:cubicBezTo>
                <a:cubicBezTo>
                  <a:pt x="5679758" y="909650"/>
                  <a:pt x="5645468" y="841070"/>
                  <a:pt x="5607368" y="775347"/>
                </a:cubicBezTo>
                <a:cubicBezTo>
                  <a:pt x="5586413" y="738200"/>
                  <a:pt x="5569268" y="700100"/>
                  <a:pt x="5571173" y="656285"/>
                </a:cubicBezTo>
                <a:cubicBezTo>
                  <a:pt x="5571173" y="650570"/>
                  <a:pt x="5571173" y="644855"/>
                  <a:pt x="5570220" y="640092"/>
                </a:cubicBezTo>
                <a:cubicBezTo>
                  <a:pt x="5524500" y="457212"/>
                  <a:pt x="5491163" y="269570"/>
                  <a:pt x="5384483" y="107645"/>
                </a:cubicBezTo>
                <a:cubicBezTo>
                  <a:pt x="5350193" y="54305"/>
                  <a:pt x="5223510" y="-8560"/>
                  <a:pt x="5161598" y="965"/>
                </a:cubicBezTo>
                <a:cubicBezTo>
                  <a:pt x="5117783" y="7632"/>
                  <a:pt x="5092065" y="51447"/>
                  <a:pt x="5103495" y="99072"/>
                </a:cubicBezTo>
                <a:cubicBezTo>
                  <a:pt x="5111115" y="133362"/>
                  <a:pt x="5133023" y="159080"/>
                  <a:pt x="5159693" y="179082"/>
                </a:cubicBezTo>
                <a:cubicBezTo>
                  <a:pt x="5261610" y="257187"/>
                  <a:pt x="5292090" y="365772"/>
                  <a:pt x="5288280" y="487692"/>
                </a:cubicBezTo>
                <a:cubicBezTo>
                  <a:pt x="5283518" y="664857"/>
                  <a:pt x="5290185" y="840117"/>
                  <a:pt x="5365433" y="1005852"/>
                </a:cubicBezTo>
                <a:cubicBezTo>
                  <a:pt x="5368290" y="1013472"/>
                  <a:pt x="5371148" y="1020140"/>
                  <a:pt x="5373053" y="1027760"/>
                </a:cubicBezTo>
                <a:cubicBezTo>
                  <a:pt x="5398770" y="1103960"/>
                  <a:pt x="5409248" y="1174445"/>
                  <a:pt x="5343525" y="1240167"/>
                </a:cubicBezTo>
                <a:cubicBezTo>
                  <a:pt x="5272088" y="1312557"/>
                  <a:pt x="5193030" y="1341132"/>
                  <a:pt x="5093970" y="1311605"/>
                </a:cubicBezTo>
                <a:cubicBezTo>
                  <a:pt x="5042535" y="1295412"/>
                  <a:pt x="4996815" y="1266837"/>
                  <a:pt x="4958715" y="1229690"/>
                </a:cubicBezTo>
                <a:cubicBezTo>
                  <a:pt x="4833938" y="1109675"/>
                  <a:pt x="4711065" y="988707"/>
                  <a:pt x="4588193" y="867740"/>
                </a:cubicBezTo>
                <a:cubicBezTo>
                  <a:pt x="4575810" y="855357"/>
                  <a:pt x="4564380" y="841070"/>
                  <a:pt x="4558665" y="823925"/>
                </a:cubicBezTo>
                <a:cubicBezTo>
                  <a:pt x="4531995" y="743915"/>
                  <a:pt x="4471988" y="689622"/>
                  <a:pt x="4413885" y="633425"/>
                </a:cubicBezTo>
                <a:cubicBezTo>
                  <a:pt x="4300538" y="522935"/>
                  <a:pt x="4164330" y="517220"/>
                  <a:pt x="4019550" y="540080"/>
                </a:cubicBezTo>
                <a:cubicBezTo>
                  <a:pt x="3925253" y="554367"/>
                  <a:pt x="3830955" y="569607"/>
                  <a:pt x="3741420" y="601040"/>
                </a:cubicBezTo>
                <a:cubicBezTo>
                  <a:pt x="3682365" y="621042"/>
                  <a:pt x="3621405" y="617232"/>
                  <a:pt x="3560445" y="615327"/>
                </a:cubicBezTo>
                <a:cubicBezTo>
                  <a:pt x="3328988" y="603897"/>
                  <a:pt x="3098483" y="581990"/>
                  <a:pt x="2866073" y="592467"/>
                </a:cubicBezTo>
                <a:cubicBezTo>
                  <a:pt x="2809875" y="595325"/>
                  <a:pt x="2752725" y="598182"/>
                  <a:pt x="2697480" y="609612"/>
                </a:cubicBezTo>
                <a:cubicBezTo>
                  <a:pt x="2646045" y="621042"/>
                  <a:pt x="2605088" y="645807"/>
                  <a:pt x="2586038" y="699147"/>
                </a:cubicBezTo>
                <a:cubicBezTo>
                  <a:pt x="2573655" y="735342"/>
                  <a:pt x="2542223" y="744867"/>
                  <a:pt x="2509838" y="750582"/>
                </a:cubicBezTo>
                <a:cubicBezTo>
                  <a:pt x="2446973" y="762965"/>
                  <a:pt x="2383155" y="771537"/>
                  <a:pt x="2319338" y="782015"/>
                </a:cubicBezTo>
                <a:cubicBezTo>
                  <a:pt x="2192655" y="803922"/>
                  <a:pt x="2065973" y="824877"/>
                  <a:pt x="1937385" y="827735"/>
                </a:cubicBezTo>
                <a:cubicBezTo>
                  <a:pt x="1839278" y="829640"/>
                  <a:pt x="1744980" y="818210"/>
                  <a:pt x="1654493" y="780110"/>
                </a:cubicBezTo>
                <a:cubicBezTo>
                  <a:pt x="1560195" y="741057"/>
                  <a:pt x="1462088" y="713435"/>
                  <a:pt x="1360170" y="703910"/>
                </a:cubicBezTo>
                <a:cubicBezTo>
                  <a:pt x="1197293" y="689622"/>
                  <a:pt x="1042035" y="717245"/>
                  <a:pt x="894398" y="783920"/>
                </a:cubicBezTo>
                <a:cubicBezTo>
                  <a:pt x="661035" y="890600"/>
                  <a:pt x="446722" y="1024902"/>
                  <a:pt x="288608" y="1232547"/>
                </a:cubicBezTo>
                <a:cubicBezTo>
                  <a:pt x="167640" y="1389710"/>
                  <a:pt x="78105" y="1565922"/>
                  <a:pt x="0" y="1747850"/>
                </a:cubicBezTo>
                <a:lnTo>
                  <a:pt x="5497830" y="1747850"/>
                </a:lnTo>
                <a:cubicBezTo>
                  <a:pt x="5502593" y="1743087"/>
                  <a:pt x="5508308" y="1737372"/>
                  <a:pt x="5513070" y="1731657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6D5F92B-E999-419D-9061-C56F89D6C052}"/>
              </a:ext>
            </a:extLst>
          </p:cNvPr>
          <p:cNvSpPr/>
          <p:nvPr/>
        </p:nvSpPr>
        <p:spPr>
          <a:xfrm>
            <a:off x="7724569" y="4890985"/>
            <a:ext cx="676275" cy="1209675"/>
          </a:xfrm>
          <a:custGeom>
            <a:avLst/>
            <a:gdLst>
              <a:gd name="connsiteX0" fmla="*/ 647257 w 676275"/>
              <a:gd name="connsiteY0" fmla="*/ 1192530 h 1209675"/>
              <a:gd name="connsiteX1" fmla="*/ 679642 w 676275"/>
              <a:gd name="connsiteY1" fmla="*/ 1157287 h 1209675"/>
              <a:gd name="connsiteX2" fmla="*/ 643447 w 676275"/>
              <a:gd name="connsiteY2" fmla="*/ 1059180 h 1209675"/>
              <a:gd name="connsiteX3" fmla="*/ 567247 w 676275"/>
              <a:gd name="connsiteY3" fmla="*/ 989647 h 1209675"/>
              <a:gd name="connsiteX4" fmla="*/ 529147 w 676275"/>
              <a:gd name="connsiteY4" fmla="*/ 772478 h 1209675"/>
              <a:gd name="connsiteX5" fmla="*/ 567247 w 676275"/>
              <a:gd name="connsiteY5" fmla="*/ 637222 h 1209675"/>
              <a:gd name="connsiteX6" fmla="*/ 569152 w 676275"/>
              <a:gd name="connsiteY6" fmla="*/ 621030 h 1209675"/>
              <a:gd name="connsiteX7" fmla="*/ 665355 w 676275"/>
              <a:gd name="connsiteY7" fmla="*/ 68580 h 1209675"/>
              <a:gd name="connsiteX8" fmla="*/ 680595 w 676275"/>
              <a:gd name="connsiteY8" fmla="*/ 0 h 1209675"/>
              <a:gd name="connsiteX9" fmla="*/ 185295 w 676275"/>
              <a:gd name="connsiteY9" fmla="*/ 0 h 1209675"/>
              <a:gd name="connsiteX10" fmla="*/ 165292 w 676275"/>
              <a:gd name="connsiteY10" fmla="*/ 453390 h 1209675"/>
              <a:gd name="connsiteX11" fmla="*/ 155767 w 676275"/>
              <a:gd name="connsiteY11" fmla="*/ 719138 h 1209675"/>
              <a:gd name="connsiteX12" fmla="*/ 129097 w 676275"/>
              <a:gd name="connsiteY12" fmla="*/ 886778 h 1209675"/>
              <a:gd name="connsiteX13" fmla="*/ 105285 w 676275"/>
              <a:gd name="connsiteY13" fmla="*/ 916305 h 1209675"/>
              <a:gd name="connsiteX14" fmla="*/ 510 w 676275"/>
              <a:gd name="connsiteY14" fmla="*/ 1100137 h 1209675"/>
              <a:gd name="connsiteX15" fmla="*/ 21465 w 676275"/>
              <a:gd name="connsiteY15" fmla="*/ 1143953 h 1209675"/>
              <a:gd name="connsiteX16" fmla="*/ 176722 w 676275"/>
              <a:gd name="connsiteY16" fmla="*/ 1219200 h 1209675"/>
              <a:gd name="connsiteX17" fmla="*/ 532005 w 676275"/>
              <a:gd name="connsiteY17" fmla="*/ 1219200 h 1209675"/>
              <a:gd name="connsiteX18" fmla="*/ 598680 w 676275"/>
              <a:gd name="connsiteY18" fmla="*/ 1201103 h 1209675"/>
              <a:gd name="connsiteX19" fmla="*/ 647257 w 676275"/>
              <a:gd name="connsiteY19" fmla="*/ 1192530 h 120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76275" h="1209675">
                <a:moveTo>
                  <a:pt x="647257" y="1192530"/>
                </a:moveTo>
                <a:cubicBezTo>
                  <a:pt x="671070" y="1193483"/>
                  <a:pt x="681547" y="1180148"/>
                  <a:pt x="679642" y="1157287"/>
                </a:cubicBezTo>
                <a:cubicBezTo>
                  <a:pt x="677737" y="1121092"/>
                  <a:pt x="668212" y="1087755"/>
                  <a:pt x="643447" y="1059180"/>
                </a:cubicBezTo>
                <a:cubicBezTo>
                  <a:pt x="620587" y="1033462"/>
                  <a:pt x="593917" y="1011555"/>
                  <a:pt x="567247" y="989647"/>
                </a:cubicBezTo>
                <a:cubicBezTo>
                  <a:pt x="495810" y="927735"/>
                  <a:pt x="482475" y="854392"/>
                  <a:pt x="529147" y="772478"/>
                </a:cubicBezTo>
                <a:cubicBezTo>
                  <a:pt x="552960" y="729615"/>
                  <a:pt x="570105" y="686753"/>
                  <a:pt x="567247" y="637222"/>
                </a:cubicBezTo>
                <a:cubicBezTo>
                  <a:pt x="567247" y="631507"/>
                  <a:pt x="567247" y="625792"/>
                  <a:pt x="569152" y="621030"/>
                </a:cubicBezTo>
                <a:cubicBezTo>
                  <a:pt x="625350" y="441007"/>
                  <a:pt x="624397" y="251460"/>
                  <a:pt x="665355" y="68580"/>
                </a:cubicBezTo>
                <a:cubicBezTo>
                  <a:pt x="670117" y="45720"/>
                  <a:pt x="675832" y="22860"/>
                  <a:pt x="680595" y="0"/>
                </a:cubicBezTo>
                <a:lnTo>
                  <a:pt x="185295" y="0"/>
                </a:lnTo>
                <a:cubicBezTo>
                  <a:pt x="182437" y="151447"/>
                  <a:pt x="171960" y="301942"/>
                  <a:pt x="165292" y="453390"/>
                </a:cubicBezTo>
                <a:cubicBezTo>
                  <a:pt x="161482" y="541972"/>
                  <a:pt x="159577" y="630555"/>
                  <a:pt x="155767" y="719138"/>
                </a:cubicBezTo>
                <a:cubicBezTo>
                  <a:pt x="152910" y="775335"/>
                  <a:pt x="138622" y="830580"/>
                  <a:pt x="129097" y="886778"/>
                </a:cubicBezTo>
                <a:cubicBezTo>
                  <a:pt x="126240" y="901065"/>
                  <a:pt x="119572" y="909638"/>
                  <a:pt x="105285" y="916305"/>
                </a:cubicBezTo>
                <a:cubicBezTo>
                  <a:pt x="53850" y="939165"/>
                  <a:pt x="-6158" y="1044892"/>
                  <a:pt x="510" y="1100137"/>
                </a:cubicBezTo>
                <a:cubicBezTo>
                  <a:pt x="2415" y="1117283"/>
                  <a:pt x="10035" y="1132523"/>
                  <a:pt x="21465" y="1143953"/>
                </a:cubicBezTo>
                <a:cubicBezTo>
                  <a:pt x="64327" y="1188720"/>
                  <a:pt x="114810" y="1216342"/>
                  <a:pt x="176722" y="1219200"/>
                </a:cubicBezTo>
                <a:lnTo>
                  <a:pt x="532005" y="1219200"/>
                </a:lnTo>
                <a:cubicBezTo>
                  <a:pt x="554865" y="1217295"/>
                  <a:pt x="577725" y="1211580"/>
                  <a:pt x="598680" y="1201103"/>
                </a:cubicBezTo>
                <a:cubicBezTo>
                  <a:pt x="613920" y="1192530"/>
                  <a:pt x="631065" y="1192530"/>
                  <a:pt x="647257" y="119253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E8470D4-BA6F-454E-B3DA-D1E87E607ECE}"/>
              </a:ext>
            </a:extLst>
          </p:cNvPr>
          <p:cNvSpPr/>
          <p:nvPr/>
        </p:nvSpPr>
        <p:spPr>
          <a:xfrm>
            <a:off x="5448604" y="2775483"/>
            <a:ext cx="5610225" cy="1057275"/>
          </a:xfrm>
          <a:custGeom>
            <a:avLst/>
            <a:gdLst>
              <a:gd name="connsiteX0" fmla="*/ 3676650 w 5610225"/>
              <a:gd name="connsiteY0" fmla="*/ 693420 h 1057275"/>
              <a:gd name="connsiteX1" fmla="*/ 3679508 w 5610225"/>
              <a:gd name="connsiteY1" fmla="*/ 537210 h 1057275"/>
              <a:gd name="connsiteX2" fmla="*/ 3707130 w 5610225"/>
              <a:gd name="connsiteY2" fmla="*/ 521017 h 1057275"/>
              <a:gd name="connsiteX3" fmla="*/ 3951923 w 5610225"/>
              <a:gd name="connsiteY3" fmla="*/ 623888 h 1057275"/>
              <a:gd name="connsiteX4" fmla="*/ 4186238 w 5610225"/>
              <a:gd name="connsiteY4" fmla="*/ 641033 h 1057275"/>
              <a:gd name="connsiteX5" fmla="*/ 4285298 w 5610225"/>
              <a:gd name="connsiteY5" fmla="*/ 541020 h 1057275"/>
              <a:gd name="connsiteX6" fmla="*/ 4287203 w 5610225"/>
              <a:gd name="connsiteY6" fmla="*/ 361950 h 1057275"/>
              <a:gd name="connsiteX7" fmla="*/ 4330065 w 5610225"/>
              <a:gd name="connsiteY7" fmla="*/ 312420 h 1057275"/>
              <a:gd name="connsiteX8" fmla="*/ 4591050 w 5610225"/>
              <a:gd name="connsiteY8" fmla="*/ 200978 h 1057275"/>
              <a:gd name="connsiteX9" fmla="*/ 4659630 w 5610225"/>
              <a:gd name="connsiteY9" fmla="*/ 208597 h 1057275"/>
              <a:gd name="connsiteX10" fmla="*/ 4672013 w 5610225"/>
              <a:gd name="connsiteY10" fmla="*/ 228600 h 1057275"/>
              <a:gd name="connsiteX11" fmla="*/ 4927283 w 5610225"/>
              <a:gd name="connsiteY11" fmla="*/ 368617 h 1057275"/>
              <a:gd name="connsiteX12" fmla="*/ 5003483 w 5610225"/>
              <a:gd name="connsiteY12" fmla="*/ 398145 h 1057275"/>
              <a:gd name="connsiteX13" fmla="*/ 5200650 w 5610225"/>
              <a:gd name="connsiteY13" fmla="*/ 657225 h 1057275"/>
              <a:gd name="connsiteX14" fmla="*/ 5283518 w 5610225"/>
              <a:gd name="connsiteY14" fmla="*/ 761047 h 1057275"/>
              <a:gd name="connsiteX15" fmla="*/ 5305425 w 5610225"/>
              <a:gd name="connsiteY15" fmla="*/ 781050 h 1057275"/>
              <a:gd name="connsiteX16" fmla="*/ 5348288 w 5610225"/>
              <a:gd name="connsiteY16" fmla="*/ 771525 h 1057275"/>
              <a:gd name="connsiteX17" fmla="*/ 5342573 w 5610225"/>
              <a:gd name="connsiteY17" fmla="*/ 743903 h 1057275"/>
              <a:gd name="connsiteX18" fmla="*/ 5166360 w 5610225"/>
              <a:gd name="connsiteY18" fmla="*/ 465772 h 1057275"/>
              <a:gd name="connsiteX19" fmla="*/ 5102543 w 5610225"/>
              <a:gd name="connsiteY19" fmla="*/ 376238 h 1057275"/>
              <a:gd name="connsiteX20" fmla="*/ 5074920 w 5610225"/>
              <a:gd name="connsiteY20" fmla="*/ 327660 h 1057275"/>
              <a:gd name="connsiteX21" fmla="*/ 5091113 w 5610225"/>
              <a:gd name="connsiteY21" fmla="*/ 312420 h 1057275"/>
              <a:gd name="connsiteX22" fmla="*/ 5143500 w 5610225"/>
              <a:gd name="connsiteY22" fmla="*/ 333375 h 1057275"/>
              <a:gd name="connsiteX23" fmla="*/ 5334953 w 5610225"/>
              <a:gd name="connsiteY23" fmla="*/ 385763 h 1057275"/>
              <a:gd name="connsiteX24" fmla="*/ 5455920 w 5610225"/>
              <a:gd name="connsiteY24" fmla="*/ 344805 h 1057275"/>
              <a:gd name="connsiteX25" fmla="*/ 5335905 w 5610225"/>
              <a:gd name="connsiteY25" fmla="*/ 318135 h 1057275"/>
              <a:gd name="connsiteX26" fmla="*/ 5175885 w 5610225"/>
              <a:gd name="connsiteY26" fmla="*/ 242888 h 1057275"/>
              <a:gd name="connsiteX27" fmla="*/ 5159693 w 5610225"/>
              <a:gd name="connsiteY27" fmla="*/ 213360 h 1057275"/>
              <a:gd name="connsiteX28" fmla="*/ 5188268 w 5610225"/>
              <a:gd name="connsiteY28" fmla="*/ 200978 h 1057275"/>
              <a:gd name="connsiteX29" fmla="*/ 5400675 w 5610225"/>
              <a:gd name="connsiteY29" fmla="*/ 122872 h 1057275"/>
              <a:gd name="connsiteX30" fmla="*/ 5496878 w 5610225"/>
              <a:gd name="connsiteY30" fmla="*/ 78105 h 1057275"/>
              <a:gd name="connsiteX31" fmla="*/ 5615940 w 5610225"/>
              <a:gd name="connsiteY31" fmla="*/ 0 h 1057275"/>
              <a:gd name="connsiteX32" fmla="*/ 115253 w 5610225"/>
              <a:gd name="connsiteY32" fmla="*/ 0 h 1057275"/>
              <a:gd name="connsiteX33" fmla="*/ 108585 w 5610225"/>
              <a:gd name="connsiteY33" fmla="*/ 15240 h 1057275"/>
              <a:gd name="connsiteX34" fmla="*/ 19050 w 5610225"/>
              <a:gd name="connsiteY34" fmla="*/ 626745 h 1057275"/>
              <a:gd name="connsiteX35" fmla="*/ 0 w 5610225"/>
              <a:gd name="connsiteY35" fmla="*/ 1057275 h 1057275"/>
              <a:gd name="connsiteX36" fmla="*/ 3689985 w 5610225"/>
              <a:gd name="connsiteY36" fmla="*/ 1057275 h 1057275"/>
              <a:gd name="connsiteX37" fmla="*/ 3685223 w 5610225"/>
              <a:gd name="connsiteY37" fmla="*/ 1015365 h 1057275"/>
              <a:gd name="connsiteX38" fmla="*/ 3676650 w 5610225"/>
              <a:gd name="connsiteY38" fmla="*/ 693420 h 105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610225" h="1057275">
                <a:moveTo>
                  <a:pt x="3676650" y="693420"/>
                </a:moveTo>
                <a:cubicBezTo>
                  <a:pt x="3677603" y="641985"/>
                  <a:pt x="3679508" y="588645"/>
                  <a:pt x="3679508" y="537210"/>
                </a:cubicBezTo>
                <a:cubicBezTo>
                  <a:pt x="3679508" y="513397"/>
                  <a:pt x="3687128" y="511492"/>
                  <a:pt x="3707130" y="521017"/>
                </a:cubicBezTo>
                <a:cubicBezTo>
                  <a:pt x="3786188" y="561022"/>
                  <a:pt x="3865245" y="601028"/>
                  <a:pt x="3951923" y="623888"/>
                </a:cubicBezTo>
                <a:cubicBezTo>
                  <a:pt x="4028123" y="643890"/>
                  <a:pt x="4107180" y="650558"/>
                  <a:pt x="4186238" y="641033"/>
                </a:cubicBezTo>
                <a:cubicBezTo>
                  <a:pt x="4257675" y="632460"/>
                  <a:pt x="4278630" y="611505"/>
                  <a:pt x="4285298" y="541020"/>
                </a:cubicBezTo>
                <a:cubicBezTo>
                  <a:pt x="4291013" y="481013"/>
                  <a:pt x="4294823" y="421958"/>
                  <a:pt x="4287203" y="361950"/>
                </a:cubicBezTo>
                <a:cubicBezTo>
                  <a:pt x="4282440" y="323850"/>
                  <a:pt x="4292918" y="312420"/>
                  <a:pt x="4330065" y="312420"/>
                </a:cubicBezTo>
                <a:cubicBezTo>
                  <a:pt x="4432935" y="311467"/>
                  <a:pt x="4520565" y="278130"/>
                  <a:pt x="4591050" y="200978"/>
                </a:cubicBezTo>
                <a:cubicBezTo>
                  <a:pt x="4616768" y="173355"/>
                  <a:pt x="4637723" y="178117"/>
                  <a:pt x="4659630" y="208597"/>
                </a:cubicBezTo>
                <a:cubicBezTo>
                  <a:pt x="4664393" y="214313"/>
                  <a:pt x="4668203" y="220980"/>
                  <a:pt x="4672013" y="228600"/>
                </a:cubicBezTo>
                <a:cubicBezTo>
                  <a:pt x="4719638" y="341947"/>
                  <a:pt x="4818698" y="366713"/>
                  <a:pt x="4927283" y="368617"/>
                </a:cubicBezTo>
                <a:cubicBezTo>
                  <a:pt x="4958715" y="369570"/>
                  <a:pt x="4981575" y="375285"/>
                  <a:pt x="5003483" y="398145"/>
                </a:cubicBezTo>
                <a:cubicBezTo>
                  <a:pt x="5079683" y="477203"/>
                  <a:pt x="5134928" y="571500"/>
                  <a:pt x="5200650" y="657225"/>
                </a:cubicBezTo>
                <a:cubicBezTo>
                  <a:pt x="5227320" y="692468"/>
                  <a:pt x="5254943" y="726757"/>
                  <a:pt x="5283518" y="761047"/>
                </a:cubicBezTo>
                <a:cubicBezTo>
                  <a:pt x="5289233" y="768668"/>
                  <a:pt x="5297805" y="775335"/>
                  <a:pt x="5305425" y="781050"/>
                </a:cubicBezTo>
                <a:cubicBezTo>
                  <a:pt x="5321618" y="790575"/>
                  <a:pt x="5335905" y="782003"/>
                  <a:pt x="5348288" y="771525"/>
                </a:cubicBezTo>
                <a:cubicBezTo>
                  <a:pt x="5361623" y="760095"/>
                  <a:pt x="5347335" y="750570"/>
                  <a:pt x="5342573" y="743903"/>
                </a:cubicBezTo>
                <a:cubicBezTo>
                  <a:pt x="5277803" y="654368"/>
                  <a:pt x="5220653" y="561975"/>
                  <a:pt x="5166360" y="465772"/>
                </a:cubicBezTo>
                <a:cubicBezTo>
                  <a:pt x="5148263" y="433388"/>
                  <a:pt x="5125403" y="404813"/>
                  <a:pt x="5102543" y="376238"/>
                </a:cubicBezTo>
                <a:cubicBezTo>
                  <a:pt x="5090160" y="361950"/>
                  <a:pt x="5079683" y="346710"/>
                  <a:pt x="5074920" y="327660"/>
                </a:cubicBezTo>
                <a:cubicBezTo>
                  <a:pt x="5071110" y="313372"/>
                  <a:pt x="5073968" y="304800"/>
                  <a:pt x="5091113" y="312420"/>
                </a:cubicBezTo>
                <a:cubicBezTo>
                  <a:pt x="5108258" y="320040"/>
                  <a:pt x="5125403" y="326708"/>
                  <a:pt x="5143500" y="333375"/>
                </a:cubicBezTo>
                <a:cubicBezTo>
                  <a:pt x="5205413" y="359092"/>
                  <a:pt x="5268278" y="381000"/>
                  <a:pt x="5334953" y="385763"/>
                </a:cubicBezTo>
                <a:cubicBezTo>
                  <a:pt x="5376863" y="386715"/>
                  <a:pt x="5419725" y="380047"/>
                  <a:pt x="5455920" y="344805"/>
                </a:cubicBezTo>
                <a:cubicBezTo>
                  <a:pt x="5415915" y="336233"/>
                  <a:pt x="5375910" y="327660"/>
                  <a:pt x="5335905" y="318135"/>
                </a:cubicBezTo>
                <a:cubicBezTo>
                  <a:pt x="5277803" y="303847"/>
                  <a:pt x="5220653" y="287655"/>
                  <a:pt x="5175885" y="242888"/>
                </a:cubicBezTo>
                <a:cubicBezTo>
                  <a:pt x="5167313" y="235267"/>
                  <a:pt x="5154930" y="226695"/>
                  <a:pt x="5159693" y="213360"/>
                </a:cubicBezTo>
                <a:cubicBezTo>
                  <a:pt x="5163503" y="200978"/>
                  <a:pt x="5177790" y="200978"/>
                  <a:pt x="5188268" y="200978"/>
                </a:cubicBezTo>
                <a:cubicBezTo>
                  <a:pt x="5266373" y="193358"/>
                  <a:pt x="5336858" y="169545"/>
                  <a:pt x="5400675" y="122872"/>
                </a:cubicBezTo>
                <a:cubicBezTo>
                  <a:pt x="5428298" y="101917"/>
                  <a:pt x="5463540" y="90488"/>
                  <a:pt x="5496878" y="78105"/>
                </a:cubicBezTo>
                <a:cubicBezTo>
                  <a:pt x="5542598" y="60008"/>
                  <a:pt x="5581650" y="34290"/>
                  <a:pt x="5615940" y="0"/>
                </a:cubicBezTo>
                <a:lnTo>
                  <a:pt x="115253" y="0"/>
                </a:lnTo>
                <a:cubicBezTo>
                  <a:pt x="113348" y="4763"/>
                  <a:pt x="111442" y="9525"/>
                  <a:pt x="108585" y="15240"/>
                </a:cubicBezTo>
                <a:cubicBezTo>
                  <a:pt x="25717" y="212408"/>
                  <a:pt x="953" y="415290"/>
                  <a:pt x="19050" y="626745"/>
                </a:cubicBezTo>
                <a:cubicBezTo>
                  <a:pt x="32385" y="774382"/>
                  <a:pt x="24765" y="918210"/>
                  <a:pt x="0" y="1057275"/>
                </a:cubicBezTo>
                <a:lnTo>
                  <a:pt x="3689985" y="1057275"/>
                </a:lnTo>
                <a:cubicBezTo>
                  <a:pt x="3688080" y="1042988"/>
                  <a:pt x="3686175" y="1029653"/>
                  <a:pt x="3685223" y="1015365"/>
                </a:cubicBezTo>
                <a:cubicBezTo>
                  <a:pt x="3673793" y="908685"/>
                  <a:pt x="3674745" y="801053"/>
                  <a:pt x="3676650" y="69342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FA376E2-286E-487D-AE6E-97C24526E6B5}"/>
              </a:ext>
            </a:extLst>
          </p:cNvPr>
          <p:cNvSpPr/>
          <p:nvPr/>
        </p:nvSpPr>
        <p:spPr>
          <a:xfrm>
            <a:off x="5564809" y="1036426"/>
            <a:ext cx="5769013" cy="1747850"/>
          </a:xfrm>
          <a:custGeom>
            <a:avLst/>
            <a:gdLst>
              <a:gd name="connsiteX0" fmla="*/ 5513070 w 5762625"/>
              <a:gd name="connsiteY0" fmla="*/ 1731657 h 1743075"/>
              <a:gd name="connsiteX1" fmla="*/ 5724525 w 5762625"/>
              <a:gd name="connsiteY1" fmla="*/ 1415427 h 1743075"/>
              <a:gd name="connsiteX2" fmla="*/ 5714048 w 5762625"/>
              <a:gd name="connsiteY2" fmla="*/ 978230 h 1743075"/>
              <a:gd name="connsiteX3" fmla="*/ 5607368 w 5762625"/>
              <a:gd name="connsiteY3" fmla="*/ 775347 h 1743075"/>
              <a:gd name="connsiteX4" fmla="*/ 5571173 w 5762625"/>
              <a:gd name="connsiteY4" fmla="*/ 656285 h 1743075"/>
              <a:gd name="connsiteX5" fmla="*/ 5570220 w 5762625"/>
              <a:gd name="connsiteY5" fmla="*/ 640092 h 1743075"/>
              <a:gd name="connsiteX6" fmla="*/ 5384483 w 5762625"/>
              <a:gd name="connsiteY6" fmla="*/ 107645 h 1743075"/>
              <a:gd name="connsiteX7" fmla="*/ 5161598 w 5762625"/>
              <a:gd name="connsiteY7" fmla="*/ 965 h 1743075"/>
              <a:gd name="connsiteX8" fmla="*/ 5103495 w 5762625"/>
              <a:gd name="connsiteY8" fmla="*/ 99072 h 1743075"/>
              <a:gd name="connsiteX9" fmla="*/ 5159693 w 5762625"/>
              <a:gd name="connsiteY9" fmla="*/ 179082 h 1743075"/>
              <a:gd name="connsiteX10" fmla="*/ 5288280 w 5762625"/>
              <a:gd name="connsiteY10" fmla="*/ 487692 h 1743075"/>
              <a:gd name="connsiteX11" fmla="*/ 5365433 w 5762625"/>
              <a:gd name="connsiteY11" fmla="*/ 1005852 h 1743075"/>
              <a:gd name="connsiteX12" fmla="*/ 5373053 w 5762625"/>
              <a:gd name="connsiteY12" fmla="*/ 1027760 h 1743075"/>
              <a:gd name="connsiteX13" fmla="*/ 5343525 w 5762625"/>
              <a:gd name="connsiteY13" fmla="*/ 1240167 h 1743075"/>
              <a:gd name="connsiteX14" fmla="*/ 5093970 w 5762625"/>
              <a:gd name="connsiteY14" fmla="*/ 1311605 h 1743075"/>
              <a:gd name="connsiteX15" fmla="*/ 4958715 w 5762625"/>
              <a:gd name="connsiteY15" fmla="*/ 1229690 h 1743075"/>
              <a:gd name="connsiteX16" fmla="*/ 4588193 w 5762625"/>
              <a:gd name="connsiteY16" fmla="*/ 867740 h 1743075"/>
              <a:gd name="connsiteX17" fmla="*/ 4558665 w 5762625"/>
              <a:gd name="connsiteY17" fmla="*/ 823925 h 1743075"/>
              <a:gd name="connsiteX18" fmla="*/ 4413885 w 5762625"/>
              <a:gd name="connsiteY18" fmla="*/ 633425 h 1743075"/>
              <a:gd name="connsiteX19" fmla="*/ 4019550 w 5762625"/>
              <a:gd name="connsiteY19" fmla="*/ 540080 h 1743075"/>
              <a:gd name="connsiteX20" fmla="*/ 3741420 w 5762625"/>
              <a:gd name="connsiteY20" fmla="*/ 601040 h 1743075"/>
              <a:gd name="connsiteX21" fmla="*/ 3560445 w 5762625"/>
              <a:gd name="connsiteY21" fmla="*/ 615327 h 1743075"/>
              <a:gd name="connsiteX22" fmla="*/ 2866073 w 5762625"/>
              <a:gd name="connsiteY22" fmla="*/ 592467 h 1743075"/>
              <a:gd name="connsiteX23" fmla="*/ 2697480 w 5762625"/>
              <a:gd name="connsiteY23" fmla="*/ 609612 h 1743075"/>
              <a:gd name="connsiteX24" fmla="*/ 2586038 w 5762625"/>
              <a:gd name="connsiteY24" fmla="*/ 699147 h 1743075"/>
              <a:gd name="connsiteX25" fmla="*/ 2509838 w 5762625"/>
              <a:gd name="connsiteY25" fmla="*/ 750582 h 1743075"/>
              <a:gd name="connsiteX26" fmla="*/ 2319338 w 5762625"/>
              <a:gd name="connsiteY26" fmla="*/ 782015 h 1743075"/>
              <a:gd name="connsiteX27" fmla="*/ 1937385 w 5762625"/>
              <a:gd name="connsiteY27" fmla="*/ 827735 h 1743075"/>
              <a:gd name="connsiteX28" fmla="*/ 1654493 w 5762625"/>
              <a:gd name="connsiteY28" fmla="*/ 780110 h 1743075"/>
              <a:gd name="connsiteX29" fmla="*/ 1360170 w 5762625"/>
              <a:gd name="connsiteY29" fmla="*/ 703910 h 1743075"/>
              <a:gd name="connsiteX30" fmla="*/ 894398 w 5762625"/>
              <a:gd name="connsiteY30" fmla="*/ 783920 h 1743075"/>
              <a:gd name="connsiteX31" fmla="*/ 288608 w 5762625"/>
              <a:gd name="connsiteY31" fmla="*/ 1232547 h 1743075"/>
              <a:gd name="connsiteX32" fmla="*/ 0 w 5762625"/>
              <a:gd name="connsiteY32" fmla="*/ 1747850 h 1743075"/>
              <a:gd name="connsiteX33" fmla="*/ 5497830 w 5762625"/>
              <a:gd name="connsiteY33" fmla="*/ 1747850 h 1743075"/>
              <a:gd name="connsiteX34" fmla="*/ 5513070 w 5762625"/>
              <a:gd name="connsiteY34" fmla="*/ 1731657 h 1743075"/>
              <a:gd name="connsiteX0" fmla="*/ 5513070 w 5769013"/>
              <a:gd name="connsiteY0" fmla="*/ 1731657 h 1747850"/>
              <a:gd name="connsiteX1" fmla="*/ 5724525 w 5769013"/>
              <a:gd name="connsiteY1" fmla="*/ 1415427 h 1747850"/>
              <a:gd name="connsiteX2" fmla="*/ 5714048 w 5769013"/>
              <a:gd name="connsiteY2" fmla="*/ 978230 h 1747850"/>
              <a:gd name="connsiteX3" fmla="*/ 5607368 w 5769013"/>
              <a:gd name="connsiteY3" fmla="*/ 775347 h 1747850"/>
              <a:gd name="connsiteX4" fmla="*/ 5571173 w 5769013"/>
              <a:gd name="connsiteY4" fmla="*/ 656285 h 1747850"/>
              <a:gd name="connsiteX5" fmla="*/ 5570220 w 5769013"/>
              <a:gd name="connsiteY5" fmla="*/ 640092 h 1747850"/>
              <a:gd name="connsiteX6" fmla="*/ 5384483 w 5769013"/>
              <a:gd name="connsiteY6" fmla="*/ 107645 h 1747850"/>
              <a:gd name="connsiteX7" fmla="*/ 5161598 w 5769013"/>
              <a:gd name="connsiteY7" fmla="*/ 965 h 1747850"/>
              <a:gd name="connsiteX8" fmla="*/ 5103495 w 5769013"/>
              <a:gd name="connsiteY8" fmla="*/ 99072 h 1747850"/>
              <a:gd name="connsiteX9" fmla="*/ 5159693 w 5769013"/>
              <a:gd name="connsiteY9" fmla="*/ 179082 h 1747850"/>
              <a:gd name="connsiteX10" fmla="*/ 5288280 w 5769013"/>
              <a:gd name="connsiteY10" fmla="*/ 487692 h 1747850"/>
              <a:gd name="connsiteX11" fmla="*/ 5365433 w 5769013"/>
              <a:gd name="connsiteY11" fmla="*/ 1005852 h 1747850"/>
              <a:gd name="connsiteX12" fmla="*/ 5373053 w 5769013"/>
              <a:gd name="connsiteY12" fmla="*/ 1027760 h 1747850"/>
              <a:gd name="connsiteX13" fmla="*/ 5343525 w 5769013"/>
              <a:gd name="connsiteY13" fmla="*/ 1240167 h 1747850"/>
              <a:gd name="connsiteX14" fmla="*/ 5093970 w 5769013"/>
              <a:gd name="connsiteY14" fmla="*/ 1311605 h 1747850"/>
              <a:gd name="connsiteX15" fmla="*/ 4958715 w 5769013"/>
              <a:gd name="connsiteY15" fmla="*/ 1229690 h 1747850"/>
              <a:gd name="connsiteX16" fmla="*/ 4588193 w 5769013"/>
              <a:gd name="connsiteY16" fmla="*/ 867740 h 1747850"/>
              <a:gd name="connsiteX17" fmla="*/ 4558665 w 5769013"/>
              <a:gd name="connsiteY17" fmla="*/ 823925 h 1747850"/>
              <a:gd name="connsiteX18" fmla="*/ 4413885 w 5769013"/>
              <a:gd name="connsiteY18" fmla="*/ 633425 h 1747850"/>
              <a:gd name="connsiteX19" fmla="*/ 4019550 w 5769013"/>
              <a:gd name="connsiteY19" fmla="*/ 540080 h 1747850"/>
              <a:gd name="connsiteX20" fmla="*/ 3741420 w 5769013"/>
              <a:gd name="connsiteY20" fmla="*/ 601040 h 1747850"/>
              <a:gd name="connsiteX21" fmla="*/ 3560445 w 5769013"/>
              <a:gd name="connsiteY21" fmla="*/ 615327 h 1747850"/>
              <a:gd name="connsiteX22" fmla="*/ 2866073 w 5769013"/>
              <a:gd name="connsiteY22" fmla="*/ 592467 h 1747850"/>
              <a:gd name="connsiteX23" fmla="*/ 2697480 w 5769013"/>
              <a:gd name="connsiteY23" fmla="*/ 609612 h 1747850"/>
              <a:gd name="connsiteX24" fmla="*/ 2586038 w 5769013"/>
              <a:gd name="connsiteY24" fmla="*/ 699147 h 1747850"/>
              <a:gd name="connsiteX25" fmla="*/ 2509838 w 5769013"/>
              <a:gd name="connsiteY25" fmla="*/ 750582 h 1747850"/>
              <a:gd name="connsiteX26" fmla="*/ 2319338 w 5769013"/>
              <a:gd name="connsiteY26" fmla="*/ 782015 h 1747850"/>
              <a:gd name="connsiteX27" fmla="*/ 1937385 w 5769013"/>
              <a:gd name="connsiteY27" fmla="*/ 827735 h 1747850"/>
              <a:gd name="connsiteX28" fmla="*/ 1654493 w 5769013"/>
              <a:gd name="connsiteY28" fmla="*/ 780110 h 1747850"/>
              <a:gd name="connsiteX29" fmla="*/ 1333793 w 5769013"/>
              <a:gd name="connsiteY29" fmla="*/ 677533 h 1747850"/>
              <a:gd name="connsiteX30" fmla="*/ 894398 w 5769013"/>
              <a:gd name="connsiteY30" fmla="*/ 783920 h 1747850"/>
              <a:gd name="connsiteX31" fmla="*/ 288608 w 5769013"/>
              <a:gd name="connsiteY31" fmla="*/ 1232547 h 1747850"/>
              <a:gd name="connsiteX32" fmla="*/ 0 w 5769013"/>
              <a:gd name="connsiteY32" fmla="*/ 1747850 h 1747850"/>
              <a:gd name="connsiteX33" fmla="*/ 5497830 w 5769013"/>
              <a:gd name="connsiteY33" fmla="*/ 1747850 h 1747850"/>
              <a:gd name="connsiteX34" fmla="*/ 5513070 w 5769013"/>
              <a:gd name="connsiteY34" fmla="*/ 1731657 h 174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769013" h="1747850">
                <a:moveTo>
                  <a:pt x="5513070" y="1731657"/>
                </a:moveTo>
                <a:cubicBezTo>
                  <a:pt x="5597843" y="1635455"/>
                  <a:pt x="5674995" y="1534490"/>
                  <a:pt x="5724525" y="1415427"/>
                </a:cubicBezTo>
                <a:cubicBezTo>
                  <a:pt x="5785485" y="1267790"/>
                  <a:pt x="5785485" y="1122057"/>
                  <a:pt x="5714048" y="978230"/>
                </a:cubicBezTo>
                <a:cubicBezTo>
                  <a:pt x="5679758" y="909650"/>
                  <a:pt x="5645468" y="841070"/>
                  <a:pt x="5607368" y="775347"/>
                </a:cubicBezTo>
                <a:cubicBezTo>
                  <a:pt x="5586413" y="738200"/>
                  <a:pt x="5569268" y="700100"/>
                  <a:pt x="5571173" y="656285"/>
                </a:cubicBezTo>
                <a:cubicBezTo>
                  <a:pt x="5571173" y="650570"/>
                  <a:pt x="5571173" y="644855"/>
                  <a:pt x="5570220" y="640092"/>
                </a:cubicBezTo>
                <a:cubicBezTo>
                  <a:pt x="5524500" y="457212"/>
                  <a:pt x="5491163" y="269570"/>
                  <a:pt x="5384483" y="107645"/>
                </a:cubicBezTo>
                <a:cubicBezTo>
                  <a:pt x="5350193" y="54305"/>
                  <a:pt x="5223510" y="-8560"/>
                  <a:pt x="5161598" y="965"/>
                </a:cubicBezTo>
                <a:cubicBezTo>
                  <a:pt x="5117783" y="7632"/>
                  <a:pt x="5092065" y="51447"/>
                  <a:pt x="5103495" y="99072"/>
                </a:cubicBezTo>
                <a:cubicBezTo>
                  <a:pt x="5111115" y="133362"/>
                  <a:pt x="5133023" y="159080"/>
                  <a:pt x="5159693" y="179082"/>
                </a:cubicBezTo>
                <a:cubicBezTo>
                  <a:pt x="5261610" y="257187"/>
                  <a:pt x="5292090" y="365772"/>
                  <a:pt x="5288280" y="487692"/>
                </a:cubicBezTo>
                <a:cubicBezTo>
                  <a:pt x="5283518" y="664857"/>
                  <a:pt x="5290185" y="840117"/>
                  <a:pt x="5365433" y="1005852"/>
                </a:cubicBezTo>
                <a:cubicBezTo>
                  <a:pt x="5368290" y="1013472"/>
                  <a:pt x="5371148" y="1020140"/>
                  <a:pt x="5373053" y="1027760"/>
                </a:cubicBezTo>
                <a:cubicBezTo>
                  <a:pt x="5398770" y="1103960"/>
                  <a:pt x="5409248" y="1174445"/>
                  <a:pt x="5343525" y="1240167"/>
                </a:cubicBezTo>
                <a:cubicBezTo>
                  <a:pt x="5272088" y="1312557"/>
                  <a:pt x="5193030" y="1341132"/>
                  <a:pt x="5093970" y="1311605"/>
                </a:cubicBezTo>
                <a:cubicBezTo>
                  <a:pt x="5042535" y="1295412"/>
                  <a:pt x="4996815" y="1266837"/>
                  <a:pt x="4958715" y="1229690"/>
                </a:cubicBezTo>
                <a:cubicBezTo>
                  <a:pt x="4833938" y="1109675"/>
                  <a:pt x="4711065" y="988707"/>
                  <a:pt x="4588193" y="867740"/>
                </a:cubicBezTo>
                <a:cubicBezTo>
                  <a:pt x="4575810" y="855357"/>
                  <a:pt x="4564380" y="841070"/>
                  <a:pt x="4558665" y="823925"/>
                </a:cubicBezTo>
                <a:cubicBezTo>
                  <a:pt x="4531995" y="743915"/>
                  <a:pt x="4471988" y="689622"/>
                  <a:pt x="4413885" y="633425"/>
                </a:cubicBezTo>
                <a:cubicBezTo>
                  <a:pt x="4300538" y="522935"/>
                  <a:pt x="4164330" y="517220"/>
                  <a:pt x="4019550" y="540080"/>
                </a:cubicBezTo>
                <a:cubicBezTo>
                  <a:pt x="3925253" y="554367"/>
                  <a:pt x="3830955" y="569607"/>
                  <a:pt x="3741420" y="601040"/>
                </a:cubicBezTo>
                <a:cubicBezTo>
                  <a:pt x="3682365" y="621042"/>
                  <a:pt x="3621405" y="617232"/>
                  <a:pt x="3560445" y="615327"/>
                </a:cubicBezTo>
                <a:cubicBezTo>
                  <a:pt x="3328988" y="603897"/>
                  <a:pt x="3098483" y="581990"/>
                  <a:pt x="2866073" y="592467"/>
                </a:cubicBezTo>
                <a:cubicBezTo>
                  <a:pt x="2809875" y="595325"/>
                  <a:pt x="2752725" y="598182"/>
                  <a:pt x="2697480" y="609612"/>
                </a:cubicBezTo>
                <a:cubicBezTo>
                  <a:pt x="2646045" y="621042"/>
                  <a:pt x="2605088" y="645807"/>
                  <a:pt x="2586038" y="699147"/>
                </a:cubicBezTo>
                <a:cubicBezTo>
                  <a:pt x="2573655" y="735342"/>
                  <a:pt x="2542223" y="744867"/>
                  <a:pt x="2509838" y="750582"/>
                </a:cubicBezTo>
                <a:cubicBezTo>
                  <a:pt x="2446973" y="762965"/>
                  <a:pt x="2383155" y="771537"/>
                  <a:pt x="2319338" y="782015"/>
                </a:cubicBezTo>
                <a:cubicBezTo>
                  <a:pt x="2192655" y="803922"/>
                  <a:pt x="2065973" y="824877"/>
                  <a:pt x="1937385" y="827735"/>
                </a:cubicBezTo>
                <a:cubicBezTo>
                  <a:pt x="1839278" y="829640"/>
                  <a:pt x="1755092" y="805144"/>
                  <a:pt x="1654493" y="780110"/>
                </a:cubicBezTo>
                <a:cubicBezTo>
                  <a:pt x="1553894" y="755076"/>
                  <a:pt x="1435711" y="687058"/>
                  <a:pt x="1333793" y="677533"/>
                </a:cubicBezTo>
                <a:cubicBezTo>
                  <a:pt x="1170916" y="663245"/>
                  <a:pt x="1068595" y="691418"/>
                  <a:pt x="894398" y="783920"/>
                </a:cubicBezTo>
                <a:cubicBezTo>
                  <a:pt x="720201" y="876422"/>
                  <a:pt x="446722" y="1024902"/>
                  <a:pt x="288608" y="1232547"/>
                </a:cubicBezTo>
                <a:cubicBezTo>
                  <a:pt x="167640" y="1389710"/>
                  <a:pt x="78105" y="1565922"/>
                  <a:pt x="0" y="1747850"/>
                </a:cubicBezTo>
                <a:lnTo>
                  <a:pt x="5497830" y="1747850"/>
                </a:lnTo>
                <a:cubicBezTo>
                  <a:pt x="5502593" y="1743087"/>
                  <a:pt x="5508308" y="1737372"/>
                  <a:pt x="5513070" y="1731657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759713-72BF-42E8-956E-4AFC5D9F51B0}"/>
              </a:ext>
            </a:extLst>
          </p:cNvPr>
          <p:cNvSpPr txBox="1"/>
          <p:nvPr/>
        </p:nvSpPr>
        <p:spPr>
          <a:xfrm>
            <a:off x="3391627" y="1960187"/>
            <a:ext cx="3555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ko-KR" sz="1200" dirty="0">
                <a:solidFill>
                  <a:schemeClr val="bg1"/>
                </a:solidFill>
                <a:cs typeface="Arial" pitchFamily="34" charset="0"/>
              </a:rPr>
              <a:t>Training Ai in a such a short period of time was the greatest challenge. Though we overcame it with a </a:t>
            </a:r>
            <a:r>
              <a:rPr lang="en-IN" altLang="ko-KR" sz="1200" dirty="0" err="1">
                <a:solidFill>
                  <a:schemeClr val="bg1"/>
                </a:solidFill>
                <a:cs typeface="Arial" pitchFamily="34" charset="0"/>
              </a:rPr>
              <a:t>juggad</a:t>
            </a:r>
            <a:r>
              <a:rPr lang="en-IN" altLang="ko-KR" sz="1200" dirty="0">
                <a:solidFill>
                  <a:schemeClr val="bg1"/>
                </a:solidFill>
                <a:cs typeface="Arial" pitchFamily="34" charset="0"/>
              </a:rPr>
              <a:t>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A95592-6CA6-445F-BA5C-A81D6E013D98}"/>
              </a:ext>
            </a:extLst>
          </p:cNvPr>
          <p:cNvSpPr txBox="1"/>
          <p:nvPr/>
        </p:nvSpPr>
        <p:spPr>
          <a:xfrm>
            <a:off x="3378832" y="3185980"/>
            <a:ext cx="3590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ko-KR" sz="1200" dirty="0">
                <a:solidFill>
                  <a:schemeClr val="bg1"/>
                </a:solidFill>
                <a:cs typeface="Arial" pitchFamily="34" charset="0"/>
              </a:rPr>
              <a:t>Designing App and integrating with database got us into some errors. 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C62A11-179A-49AF-8572-AFAD881E99FF}"/>
              </a:ext>
            </a:extLst>
          </p:cNvPr>
          <p:cNvSpPr txBox="1"/>
          <p:nvPr/>
        </p:nvSpPr>
        <p:spPr>
          <a:xfrm>
            <a:off x="3358769" y="4104891"/>
            <a:ext cx="3581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ko-KR" sz="1200" dirty="0">
                <a:solidFill>
                  <a:schemeClr val="bg1"/>
                </a:solidFill>
                <a:cs typeface="Arial" pitchFamily="34" charset="0"/>
              </a:rPr>
              <a:t>Collecting dataset for training AI was another challenge so we did a jugaad their as well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6E9B0F-11A9-4FD3-9428-C5342509D3F7}"/>
              </a:ext>
            </a:extLst>
          </p:cNvPr>
          <p:cNvSpPr txBox="1"/>
          <p:nvPr/>
        </p:nvSpPr>
        <p:spPr>
          <a:xfrm>
            <a:off x="3361240" y="5178567"/>
            <a:ext cx="2888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ko-KR" sz="1200" dirty="0">
                <a:solidFill>
                  <a:schemeClr val="bg1"/>
                </a:solidFill>
                <a:cs typeface="Arial" pitchFamily="34" charset="0"/>
              </a:rPr>
              <a:t>App integration and AI construction cost a lot of time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5989828-5BA2-412E-B62C-750076603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863" y="6476260"/>
            <a:ext cx="943706" cy="38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1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734</Words>
  <Application>Microsoft Office PowerPoint</Application>
  <PresentationFormat>Widescreen</PresentationFormat>
  <Paragraphs>104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Arial</vt:lpstr>
      <vt:lpstr>Arial Black</vt:lpstr>
      <vt:lpstr>Bahnschrift</vt:lpstr>
      <vt:lpstr>Calibri</vt:lpstr>
      <vt:lpstr>Calibri Light</vt:lpstr>
      <vt:lpstr>Corbel</vt:lpstr>
      <vt:lpstr>Corbel Light</vt:lpstr>
      <vt:lpstr>Dubai Light</vt:lpstr>
      <vt:lpstr>Dubai Medium</vt:lpstr>
      <vt:lpstr>Gadugi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 N Jha</dc:creator>
  <cp:lastModifiedBy>P N Jha</cp:lastModifiedBy>
  <cp:revision>28</cp:revision>
  <dcterms:created xsi:type="dcterms:W3CDTF">2020-09-05T07:42:57Z</dcterms:created>
  <dcterms:modified xsi:type="dcterms:W3CDTF">2020-09-06T08:00:21Z</dcterms:modified>
</cp:coreProperties>
</file>